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comments/comment1.xml" ContentType="application/vnd.openxmlformats-officedocument.presentationml.comments+xml"/>
  <Override PartName="/ppt/tags/tag3.xml" ContentType="application/vnd.openxmlformats-officedocument.presentationml.tags+xml"/>
  <Override PartName="/ppt/notesSlides/notesSlide6.xml" ContentType="application/vnd.openxmlformats-officedocument.presentationml.notesSlide+xml"/>
  <Override PartName="/ppt/comments/comment2.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 id="2147483761" r:id="rId2"/>
    <p:sldMasterId id="2147483774" r:id="rId3"/>
    <p:sldMasterId id="2147483787" r:id="rId4"/>
    <p:sldMasterId id="2147483800" r:id="rId5"/>
    <p:sldMasterId id="2147483826" r:id="rId6"/>
  </p:sldMasterIdLst>
  <p:notesMasterIdLst>
    <p:notesMasterId r:id="rId41"/>
  </p:notesMasterIdLst>
  <p:sldIdLst>
    <p:sldId id="300" r:id="rId7"/>
    <p:sldId id="392" r:id="rId8"/>
    <p:sldId id="320" r:id="rId9"/>
    <p:sldId id="361" r:id="rId10"/>
    <p:sldId id="362" r:id="rId11"/>
    <p:sldId id="391" r:id="rId12"/>
    <p:sldId id="368" r:id="rId13"/>
    <p:sldId id="369" r:id="rId14"/>
    <p:sldId id="393" r:id="rId15"/>
    <p:sldId id="323" r:id="rId16"/>
    <p:sldId id="364" r:id="rId17"/>
    <p:sldId id="370" r:id="rId18"/>
    <p:sldId id="353" r:id="rId19"/>
    <p:sldId id="324" r:id="rId20"/>
    <p:sldId id="371" r:id="rId21"/>
    <p:sldId id="372" r:id="rId22"/>
    <p:sldId id="373" r:id="rId23"/>
    <p:sldId id="390" r:id="rId24"/>
    <p:sldId id="374" r:id="rId25"/>
    <p:sldId id="376" r:id="rId26"/>
    <p:sldId id="377" r:id="rId27"/>
    <p:sldId id="378" r:id="rId28"/>
    <p:sldId id="379" r:id="rId29"/>
    <p:sldId id="380" r:id="rId30"/>
    <p:sldId id="381" r:id="rId31"/>
    <p:sldId id="316" r:id="rId32"/>
    <p:sldId id="382" r:id="rId33"/>
    <p:sldId id="385" r:id="rId34"/>
    <p:sldId id="387" r:id="rId35"/>
    <p:sldId id="386" r:id="rId36"/>
    <p:sldId id="389" r:id="rId37"/>
    <p:sldId id="395" r:id="rId38"/>
    <p:sldId id="394" r:id="rId39"/>
    <p:sldId id="388" r:id="rId40"/>
  </p:sldIdLst>
  <p:sldSz cx="9144000" cy="5143500" type="screen16x9"/>
  <p:notesSz cx="6858000" cy="9144000"/>
  <p:custDataLst>
    <p:tags r:id="rId42"/>
  </p:custDataLst>
  <p:defaultTextStyle>
    <a:defPPr>
      <a:defRPr lang="en-US"/>
    </a:defPPr>
    <a:lvl1pPr marL="0" algn="l" defTabSz="688148" rtl="0" eaLnBrk="1" latinLnBrk="0" hangingPunct="1">
      <a:defRPr sz="1400" kern="1200">
        <a:solidFill>
          <a:schemeClr val="tx1"/>
        </a:solidFill>
        <a:latin typeface="+mn-lt"/>
        <a:ea typeface="+mn-ea"/>
        <a:cs typeface="+mn-cs"/>
      </a:defRPr>
    </a:lvl1pPr>
    <a:lvl2pPr marL="344073" algn="l" defTabSz="688148" rtl="0" eaLnBrk="1" latinLnBrk="0" hangingPunct="1">
      <a:defRPr sz="1400" kern="1200">
        <a:solidFill>
          <a:schemeClr val="tx1"/>
        </a:solidFill>
        <a:latin typeface="+mn-lt"/>
        <a:ea typeface="+mn-ea"/>
        <a:cs typeface="+mn-cs"/>
      </a:defRPr>
    </a:lvl2pPr>
    <a:lvl3pPr marL="688148" algn="l" defTabSz="688148" rtl="0" eaLnBrk="1" latinLnBrk="0" hangingPunct="1">
      <a:defRPr sz="1400" kern="1200">
        <a:solidFill>
          <a:schemeClr val="tx1"/>
        </a:solidFill>
        <a:latin typeface="+mn-lt"/>
        <a:ea typeface="+mn-ea"/>
        <a:cs typeface="+mn-cs"/>
      </a:defRPr>
    </a:lvl3pPr>
    <a:lvl4pPr marL="1032220" algn="l" defTabSz="688148" rtl="0" eaLnBrk="1" latinLnBrk="0" hangingPunct="1">
      <a:defRPr sz="1400" kern="1200">
        <a:solidFill>
          <a:schemeClr val="tx1"/>
        </a:solidFill>
        <a:latin typeface="+mn-lt"/>
        <a:ea typeface="+mn-ea"/>
        <a:cs typeface="+mn-cs"/>
      </a:defRPr>
    </a:lvl4pPr>
    <a:lvl5pPr marL="1376300" algn="l" defTabSz="688148" rtl="0" eaLnBrk="1" latinLnBrk="0" hangingPunct="1">
      <a:defRPr sz="1400" kern="1200">
        <a:solidFill>
          <a:schemeClr val="tx1"/>
        </a:solidFill>
        <a:latin typeface="+mn-lt"/>
        <a:ea typeface="+mn-ea"/>
        <a:cs typeface="+mn-cs"/>
      </a:defRPr>
    </a:lvl5pPr>
    <a:lvl6pPr marL="1720376" algn="l" defTabSz="688148" rtl="0" eaLnBrk="1" latinLnBrk="0" hangingPunct="1">
      <a:defRPr sz="1400" kern="1200">
        <a:solidFill>
          <a:schemeClr val="tx1"/>
        </a:solidFill>
        <a:latin typeface="+mn-lt"/>
        <a:ea typeface="+mn-ea"/>
        <a:cs typeface="+mn-cs"/>
      </a:defRPr>
    </a:lvl6pPr>
    <a:lvl7pPr marL="2064437" algn="l" defTabSz="688148" rtl="0" eaLnBrk="1" latinLnBrk="0" hangingPunct="1">
      <a:defRPr sz="1400" kern="1200">
        <a:solidFill>
          <a:schemeClr val="tx1"/>
        </a:solidFill>
        <a:latin typeface="+mn-lt"/>
        <a:ea typeface="+mn-ea"/>
        <a:cs typeface="+mn-cs"/>
      </a:defRPr>
    </a:lvl7pPr>
    <a:lvl8pPr marL="2408510" algn="l" defTabSz="688148" rtl="0" eaLnBrk="1" latinLnBrk="0" hangingPunct="1">
      <a:defRPr sz="1400" kern="1200">
        <a:solidFill>
          <a:schemeClr val="tx1"/>
        </a:solidFill>
        <a:latin typeface="+mn-lt"/>
        <a:ea typeface="+mn-ea"/>
        <a:cs typeface="+mn-cs"/>
      </a:defRPr>
    </a:lvl8pPr>
    <a:lvl9pPr marL="2752581" algn="l" defTabSz="68814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ang dang" initials="td"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35" autoAdjust="0"/>
    <p:restoredTop sz="94660"/>
  </p:normalViewPr>
  <p:slideViewPr>
    <p:cSldViewPr>
      <p:cViewPr varScale="1">
        <p:scale>
          <a:sx n="104" d="100"/>
          <a:sy n="104" d="100"/>
        </p:scale>
        <p:origin x="420"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1-09-22T05:40:26.672" idx="2">
    <p:pos x="10" y="10"/>
    <p:text>Yêu cầu của đề bài :
  - Kể chuyện về một mơ ước đẹp .
  - Chuyện đó là chuyện có thực, của em hoặc của bạn bè, người thân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1-09-22T05:40:26.672" idx="3">
    <p:pos x="10" y="10"/>
    <p:text>Yêu cầu của đề bài :
  - Kể chuyện về một mơ ước đẹp .
  - Chuyện đó là chuyện có thực, của em hoặc của bạn bè, người thân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4BDA93-4224-4682-89D2-1139D4B419C1}" type="datetimeFigureOut">
              <a:rPr lang="vi-VN" smtClean="0"/>
              <a:t>06/04/2024</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10872-AF47-4BBF-97B1-90974D6A1527}" type="slidenum">
              <a:rPr lang="vi-VN" smtClean="0"/>
              <a:t>‹#›</a:t>
            </a:fld>
            <a:endParaRPr lang="vi-VN"/>
          </a:p>
        </p:txBody>
      </p:sp>
    </p:spTree>
    <p:extLst>
      <p:ext uri="{BB962C8B-B14F-4D97-AF65-F5344CB8AC3E}">
        <p14:creationId xmlns:p14="http://schemas.microsoft.com/office/powerpoint/2010/main" val="3302209017"/>
      </p:ext>
    </p:extLst>
  </p:cSld>
  <p:clrMap bg1="lt1" tx1="dk1" bg2="lt2" tx2="dk2" accent1="accent1" accent2="accent2" accent3="accent3" accent4="accent4" accent5="accent5" accent6="accent6" hlink="hlink" folHlink="folHlink"/>
  <p:notesStyle>
    <a:lvl1pPr marL="0" algn="l" defTabSz="688148" rtl="0" eaLnBrk="1" latinLnBrk="0" hangingPunct="1">
      <a:defRPr sz="900" kern="1200">
        <a:solidFill>
          <a:schemeClr val="tx1"/>
        </a:solidFill>
        <a:latin typeface="+mn-lt"/>
        <a:ea typeface="+mn-ea"/>
        <a:cs typeface="+mn-cs"/>
      </a:defRPr>
    </a:lvl1pPr>
    <a:lvl2pPr marL="344073" algn="l" defTabSz="688148" rtl="0" eaLnBrk="1" latinLnBrk="0" hangingPunct="1">
      <a:defRPr sz="900" kern="1200">
        <a:solidFill>
          <a:schemeClr val="tx1"/>
        </a:solidFill>
        <a:latin typeface="+mn-lt"/>
        <a:ea typeface="+mn-ea"/>
        <a:cs typeface="+mn-cs"/>
      </a:defRPr>
    </a:lvl2pPr>
    <a:lvl3pPr marL="688148" algn="l" defTabSz="688148" rtl="0" eaLnBrk="1" latinLnBrk="0" hangingPunct="1">
      <a:defRPr sz="900" kern="1200">
        <a:solidFill>
          <a:schemeClr val="tx1"/>
        </a:solidFill>
        <a:latin typeface="+mn-lt"/>
        <a:ea typeface="+mn-ea"/>
        <a:cs typeface="+mn-cs"/>
      </a:defRPr>
    </a:lvl3pPr>
    <a:lvl4pPr marL="1032220" algn="l" defTabSz="688148" rtl="0" eaLnBrk="1" latinLnBrk="0" hangingPunct="1">
      <a:defRPr sz="900" kern="1200">
        <a:solidFill>
          <a:schemeClr val="tx1"/>
        </a:solidFill>
        <a:latin typeface="+mn-lt"/>
        <a:ea typeface="+mn-ea"/>
        <a:cs typeface="+mn-cs"/>
      </a:defRPr>
    </a:lvl4pPr>
    <a:lvl5pPr marL="1376300" algn="l" defTabSz="688148" rtl="0" eaLnBrk="1" latinLnBrk="0" hangingPunct="1">
      <a:defRPr sz="900" kern="1200">
        <a:solidFill>
          <a:schemeClr val="tx1"/>
        </a:solidFill>
        <a:latin typeface="+mn-lt"/>
        <a:ea typeface="+mn-ea"/>
        <a:cs typeface="+mn-cs"/>
      </a:defRPr>
    </a:lvl5pPr>
    <a:lvl6pPr marL="1720376" algn="l" defTabSz="688148" rtl="0" eaLnBrk="1" latinLnBrk="0" hangingPunct="1">
      <a:defRPr sz="900" kern="1200">
        <a:solidFill>
          <a:schemeClr val="tx1"/>
        </a:solidFill>
        <a:latin typeface="+mn-lt"/>
        <a:ea typeface="+mn-ea"/>
        <a:cs typeface="+mn-cs"/>
      </a:defRPr>
    </a:lvl6pPr>
    <a:lvl7pPr marL="2064437" algn="l" defTabSz="688148" rtl="0" eaLnBrk="1" latinLnBrk="0" hangingPunct="1">
      <a:defRPr sz="900" kern="1200">
        <a:solidFill>
          <a:schemeClr val="tx1"/>
        </a:solidFill>
        <a:latin typeface="+mn-lt"/>
        <a:ea typeface="+mn-ea"/>
        <a:cs typeface="+mn-cs"/>
      </a:defRPr>
    </a:lvl7pPr>
    <a:lvl8pPr marL="2408510" algn="l" defTabSz="688148" rtl="0" eaLnBrk="1" latinLnBrk="0" hangingPunct="1">
      <a:defRPr sz="900" kern="1200">
        <a:solidFill>
          <a:schemeClr val="tx1"/>
        </a:solidFill>
        <a:latin typeface="+mn-lt"/>
        <a:ea typeface="+mn-ea"/>
        <a:cs typeface="+mn-cs"/>
      </a:defRPr>
    </a:lvl8pPr>
    <a:lvl9pPr marL="2752581" algn="l" defTabSz="688148"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4A793D29-73EE-43D1-AE3E-A491282EE769}"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45E3973-8D16-4D48-B1DF-6FD6F2CC75DB}"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45E3973-8D16-4D48-B1DF-6FD6F2CC75DB}" type="slidenum">
              <a:rPr lang="en-US" smtClean="0">
                <a:solidFill>
                  <a:prstClr val="black"/>
                </a:solidFill>
              </a:rPr>
              <a:pPr/>
              <a:t>11</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D45E3973-8D16-4D48-B1DF-6FD6F2CC75DB}"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50177">
            <a:extLst>
              <a:ext uri="{FF2B5EF4-FFF2-40B4-BE49-F238E27FC236}">
                <a16:creationId xmlns:a16="http://schemas.microsoft.com/office/drawing/2014/main" id="{DF3D5B36-0AAD-455A-B675-44F56D2B0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文本占位符 50178">
            <a:extLst>
              <a:ext uri="{FF2B5EF4-FFF2-40B4-BE49-F238E27FC236}">
                <a16:creationId xmlns:a16="http://schemas.microsoft.com/office/drawing/2014/main" id="{05EC511D-46CF-4D5C-9677-56F1D37AF5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宋体" panose="02010600030101010101" pitchFamily="2" charset="-122"/>
            </a:endParaRPr>
          </a:p>
        </p:txBody>
      </p:sp>
      <p:sp>
        <p:nvSpPr>
          <p:cNvPr id="11268" name="灯片编号占位符 1">
            <a:extLst>
              <a:ext uri="{FF2B5EF4-FFF2-40B4-BE49-F238E27FC236}">
                <a16:creationId xmlns:a16="http://schemas.microsoft.com/office/drawing/2014/main" id="{4DC7B53F-A755-497D-B450-8C606A0883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fontAlgn="base">
              <a:spcBef>
                <a:spcPct val="0"/>
              </a:spcBef>
              <a:spcAft>
                <a:spcPct val="0"/>
              </a:spcAft>
              <a:defRPr/>
            </a:pPr>
            <a:fld id="{F4F3ACB8-7791-48BB-9CAA-C492B7E0436B}" type="slidenum">
              <a:rPr lang="en-US" altLang="zh-CN" smtClean="0">
                <a:solidFill>
                  <a:prstClr val="black"/>
                </a:solidFill>
                <a:ea typeface="宋体" panose="02010600030101010101" pitchFamily="2" charset="-122"/>
              </a:rPr>
              <a:pPr defTabSz="914400" fontAlgn="base">
                <a:spcBef>
                  <a:spcPct val="0"/>
                </a:spcBef>
                <a:spcAft>
                  <a:spcPct val="0"/>
                </a:spcAft>
                <a:defRPr/>
              </a:pPr>
              <a:t>28</a:t>
            </a:fld>
            <a:endParaRPr lang="en-US" altLang="zh-CN">
              <a:solidFill>
                <a:prstClr val="black"/>
              </a:solidFill>
              <a:ea typeface="宋体" panose="02010600030101010101" pitchFamily="2" charset="-122"/>
            </a:endParaRPr>
          </a:p>
        </p:txBody>
      </p:sp>
    </p:spTree>
    <p:extLst>
      <p:ext uri="{BB962C8B-B14F-4D97-AF65-F5344CB8AC3E}">
        <p14:creationId xmlns:p14="http://schemas.microsoft.com/office/powerpoint/2010/main" val="83240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50177">
            <a:extLst>
              <a:ext uri="{FF2B5EF4-FFF2-40B4-BE49-F238E27FC236}">
                <a16:creationId xmlns:a16="http://schemas.microsoft.com/office/drawing/2014/main" id="{DF3D5B36-0AAD-455A-B675-44F56D2B0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文本占位符 50178">
            <a:extLst>
              <a:ext uri="{FF2B5EF4-FFF2-40B4-BE49-F238E27FC236}">
                <a16:creationId xmlns:a16="http://schemas.microsoft.com/office/drawing/2014/main" id="{05EC511D-46CF-4D5C-9677-56F1D37AF5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宋体" panose="02010600030101010101" pitchFamily="2" charset="-122"/>
            </a:endParaRPr>
          </a:p>
        </p:txBody>
      </p:sp>
      <p:sp>
        <p:nvSpPr>
          <p:cNvPr id="11268" name="灯片编号占位符 1">
            <a:extLst>
              <a:ext uri="{FF2B5EF4-FFF2-40B4-BE49-F238E27FC236}">
                <a16:creationId xmlns:a16="http://schemas.microsoft.com/office/drawing/2014/main" id="{4DC7B53F-A755-497D-B450-8C606A0883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914400" fontAlgn="base">
              <a:spcBef>
                <a:spcPct val="0"/>
              </a:spcBef>
              <a:spcAft>
                <a:spcPct val="0"/>
              </a:spcAft>
              <a:defRPr/>
            </a:pPr>
            <a:fld id="{F4F3ACB8-7791-48BB-9CAA-C492B7E0436B}" type="slidenum">
              <a:rPr lang="en-US" altLang="zh-CN" smtClean="0">
                <a:solidFill>
                  <a:prstClr val="black"/>
                </a:solidFill>
                <a:ea typeface="宋体" panose="02010600030101010101" pitchFamily="2" charset="-122"/>
              </a:rPr>
              <a:pPr defTabSz="914400" fontAlgn="base">
                <a:spcBef>
                  <a:spcPct val="0"/>
                </a:spcBef>
                <a:spcAft>
                  <a:spcPct val="0"/>
                </a:spcAft>
                <a:defRPr/>
              </a:pPr>
              <a:t>29</a:t>
            </a:fld>
            <a:endParaRPr lang="en-US" altLang="zh-CN">
              <a:solidFill>
                <a:prstClr val="black"/>
              </a:solidFill>
              <a:ea typeface="宋体" panose="02010600030101010101" pitchFamily="2" charset="-122"/>
            </a:endParaRPr>
          </a:p>
        </p:txBody>
      </p:sp>
    </p:spTree>
    <p:extLst>
      <p:ext uri="{BB962C8B-B14F-4D97-AF65-F5344CB8AC3E}">
        <p14:creationId xmlns:p14="http://schemas.microsoft.com/office/powerpoint/2010/main" val="832406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defTabSz="914400">
              <a:defRPr/>
            </a:pPr>
            <a:fld id="{C8C73AC2-4FF3-463E-8886-A6A0A3ACDF98}" type="slidenum">
              <a:rPr lang="zh-CN" altLang="en-US" smtClean="0">
                <a:solidFill>
                  <a:prstClr val="black"/>
                </a:solidFill>
              </a:rPr>
              <a:pPr defTabSz="914400">
                <a:defRPr/>
              </a:pPr>
              <a:t>34</a:t>
            </a:fld>
            <a:endParaRPr lang="zh-CN" altLang="en-US">
              <a:solidFill>
                <a:prstClr val="black"/>
              </a:solidFill>
            </a:endParaRPr>
          </a:p>
        </p:txBody>
      </p:sp>
    </p:spTree>
    <p:extLst>
      <p:ext uri="{BB962C8B-B14F-4D97-AF65-F5344CB8AC3E}">
        <p14:creationId xmlns:p14="http://schemas.microsoft.com/office/powerpoint/2010/main" val="2599241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12795" y="-1527395"/>
            <a:ext cx="3922894" cy="6948476"/>
          </a:xfrm>
          <a:prstGeom prst="rect">
            <a:avLst/>
          </a:prstGeom>
        </p:spPr>
      </p:pic>
    </p:spTree>
    <p:extLst>
      <p:ext uri="{BB962C8B-B14F-4D97-AF65-F5344CB8AC3E}">
        <p14:creationId xmlns:p14="http://schemas.microsoft.com/office/powerpoint/2010/main" val="23523822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177960681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037650" y="156518"/>
            <a:ext cx="1563407" cy="333471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7430" y="156518"/>
            <a:ext cx="4603365" cy="333471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3381047828"/>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12795" y="-1527395"/>
            <a:ext cx="3922894" cy="6948476"/>
          </a:xfrm>
          <a:prstGeom prst="rect">
            <a:avLst/>
          </a:prstGeom>
        </p:spPr>
      </p:pic>
    </p:spTree>
    <p:extLst>
      <p:ext uri="{BB962C8B-B14F-4D97-AF65-F5344CB8AC3E}">
        <p14:creationId xmlns:p14="http://schemas.microsoft.com/office/powerpoint/2010/main" val="385394447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12795" y="-1527395"/>
            <a:ext cx="3922894" cy="6948476"/>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1714771" y="-1630725"/>
            <a:ext cx="3857370" cy="728691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559274" y="-1071256"/>
            <a:ext cx="3970806" cy="5957119"/>
          </a:xfrm>
          <a:prstGeom prst="rect">
            <a:avLst/>
          </a:prstGeom>
        </p:spPr>
      </p:pic>
    </p:spTree>
    <p:extLst>
      <p:ext uri="{BB962C8B-B14F-4D97-AF65-F5344CB8AC3E}">
        <p14:creationId xmlns:p14="http://schemas.microsoft.com/office/powerpoint/2010/main" val="199112347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21775" y="-1518412"/>
            <a:ext cx="3904926" cy="6948476"/>
          </a:xfrm>
          <a:prstGeom prst="rect">
            <a:avLst/>
          </a:prstGeom>
        </p:spPr>
      </p:pic>
    </p:spTree>
    <p:extLst>
      <p:ext uri="{BB962C8B-B14F-4D97-AF65-F5344CB8AC3E}">
        <p14:creationId xmlns:p14="http://schemas.microsoft.com/office/powerpoint/2010/main" val="214059169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7424" y="911936"/>
            <a:ext cx="3083386" cy="257928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517666" y="911936"/>
            <a:ext cx="3083386" cy="257928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356430354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7500" y="874844"/>
            <a:ext cx="3069815" cy="364593"/>
          </a:xfrm>
        </p:spPr>
        <p:txBody>
          <a:bodyPr anchor="b"/>
          <a:lstStyle>
            <a:lvl1pPr marL="0" indent="0">
              <a:buNone/>
              <a:defRPr sz="1400" b="1"/>
            </a:lvl1pPr>
            <a:lvl2pPr marL="258110" indent="0">
              <a:buNone/>
              <a:defRPr sz="1100" b="1"/>
            </a:lvl2pPr>
            <a:lvl3pPr marL="516201" indent="0">
              <a:buNone/>
              <a:defRPr sz="1100" b="1"/>
            </a:lvl3pPr>
            <a:lvl4pPr marL="774297" indent="0">
              <a:buNone/>
              <a:defRPr sz="900" b="1"/>
            </a:lvl4pPr>
            <a:lvl5pPr marL="1032399" indent="0">
              <a:buNone/>
              <a:defRPr sz="900" b="1"/>
            </a:lvl5pPr>
            <a:lvl6pPr marL="1290497" indent="0">
              <a:buNone/>
              <a:defRPr sz="900" b="1"/>
            </a:lvl6pPr>
            <a:lvl7pPr marL="1548589" indent="0">
              <a:buNone/>
              <a:defRPr sz="900" b="1"/>
            </a:lvl7pPr>
            <a:lvl8pPr marL="1806700" indent="0">
              <a:buNone/>
              <a:defRPr sz="900" b="1"/>
            </a:lvl8pPr>
            <a:lvl9pPr marL="2064802"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347500" y="1239438"/>
            <a:ext cx="3069815" cy="2251789"/>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529507" y="874844"/>
            <a:ext cx="3071623" cy="364593"/>
          </a:xfrm>
        </p:spPr>
        <p:txBody>
          <a:bodyPr anchor="b"/>
          <a:lstStyle>
            <a:lvl1pPr marL="0" indent="0">
              <a:buNone/>
              <a:defRPr sz="1400" b="1"/>
            </a:lvl1pPr>
            <a:lvl2pPr marL="258110" indent="0">
              <a:buNone/>
              <a:defRPr sz="1100" b="1"/>
            </a:lvl2pPr>
            <a:lvl3pPr marL="516201" indent="0">
              <a:buNone/>
              <a:defRPr sz="1100" b="1"/>
            </a:lvl3pPr>
            <a:lvl4pPr marL="774297" indent="0">
              <a:buNone/>
              <a:defRPr sz="900" b="1"/>
            </a:lvl4pPr>
            <a:lvl5pPr marL="1032399" indent="0">
              <a:buNone/>
              <a:defRPr sz="900" b="1"/>
            </a:lvl5pPr>
            <a:lvl6pPr marL="1290497" indent="0">
              <a:buNone/>
              <a:defRPr sz="900" b="1"/>
            </a:lvl6pPr>
            <a:lvl7pPr marL="1548589" indent="0">
              <a:buNone/>
              <a:defRPr sz="900" b="1"/>
            </a:lvl7pPr>
            <a:lvl8pPr marL="1806700" indent="0">
              <a:buNone/>
              <a:defRPr sz="900" b="1"/>
            </a:lvl8pPr>
            <a:lvl9pPr marL="2064802"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3529507" y="1239438"/>
            <a:ext cx="3071623" cy="2251789"/>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2650661262"/>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208712607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86506298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7503" y="155629"/>
            <a:ext cx="2286301" cy="662237"/>
          </a:xfrm>
        </p:spPr>
        <p:txBody>
          <a:bodyPr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717040" y="155611"/>
            <a:ext cx="3884089" cy="333561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7503" y="817903"/>
            <a:ext cx="2286301" cy="2673378"/>
          </a:xfrm>
        </p:spPr>
        <p:txBody>
          <a:bodyPr/>
          <a:lstStyle>
            <a:lvl1pPr marL="0" indent="0">
              <a:buNone/>
              <a:defRPr sz="800"/>
            </a:lvl1pPr>
            <a:lvl2pPr marL="258110" indent="0">
              <a:buNone/>
              <a:defRPr sz="700"/>
            </a:lvl2pPr>
            <a:lvl3pPr marL="516201" indent="0">
              <a:buNone/>
              <a:defRPr sz="500"/>
            </a:lvl3pPr>
            <a:lvl4pPr marL="774297" indent="0">
              <a:buNone/>
              <a:defRPr sz="500"/>
            </a:lvl4pPr>
            <a:lvl5pPr marL="1032399" indent="0">
              <a:buNone/>
              <a:defRPr sz="500"/>
            </a:lvl5pPr>
            <a:lvl6pPr marL="1290497" indent="0">
              <a:buNone/>
              <a:defRPr sz="500"/>
            </a:lvl6pPr>
            <a:lvl7pPr marL="1548589" indent="0">
              <a:buNone/>
              <a:defRPr sz="500"/>
            </a:lvl7pPr>
            <a:lvl8pPr marL="1806700" indent="0">
              <a:buNone/>
              <a:defRPr sz="500"/>
            </a:lvl8pPr>
            <a:lvl9pPr marL="2064802" indent="0">
              <a:buNone/>
              <a:defRPr sz="5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106339777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12795" y="-1527395"/>
            <a:ext cx="3922894" cy="6948476"/>
          </a:xfrm>
          <a:prstGeom prst="rect">
            <a:avLst/>
          </a:prstGeom>
        </p:spPr>
      </p:pic>
      <p:pic>
        <p:nvPicPr>
          <p:cNvPr id="8" name="图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5400000">
            <a:off x="1714771" y="-1630725"/>
            <a:ext cx="3857370" cy="7286915"/>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5400000">
            <a:off x="1559275" y="-1071256"/>
            <a:ext cx="3970806" cy="5957119"/>
          </a:xfrm>
          <a:prstGeom prst="rect">
            <a:avLst/>
          </a:prstGeom>
        </p:spPr>
      </p:pic>
    </p:spTree>
    <p:extLst>
      <p:ext uri="{BB962C8B-B14F-4D97-AF65-F5344CB8AC3E}">
        <p14:creationId xmlns:p14="http://schemas.microsoft.com/office/powerpoint/2010/main" val="186342869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61653" y="2735859"/>
            <a:ext cx="4169085" cy="322976"/>
          </a:xfrm>
        </p:spPr>
        <p:txBody>
          <a:bodyPr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61653" y="349215"/>
            <a:ext cx="4169085" cy="2344973"/>
          </a:xfrm>
        </p:spPr>
        <p:txBody>
          <a:bodyPr/>
          <a:lstStyle>
            <a:lvl1pPr marL="0" indent="0">
              <a:buNone/>
              <a:defRPr sz="1800"/>
            </a:lvl1pPr>
            <a:lvl2pPr marL="258110" indent="0">
              <a:buNone/>
              <a:defRPr sz="1600"/>
            </a:lvl2pPr>
            <a:lvl3pPr marL="516201" indent="0">
              <a:buNone/>
              <a:defRPr sz="1400"/>
            </a:lvl3pPr>
            <a:lvl4pPr marL="774297" indent="0">
              <a:buNone/>
              <a:defRPr sz="1100"/>
            </a:lvl4pPr>
            <a:lvl5pPr marL="1032399" indent="0">
              <a:buNone/>
              <a:defRPr sz="1100"/>
            </a:lvl5pPr>
            <a:lvl6pPr marL="1290497" indent="0">
              <a:buNone/>
              <a:defRPr sz="1100"/>
            </a:lvl6pPr>
            <a:lvl7pPr marL="1548589" indent="0">
              <a:buNone/>
              <a:defRPr sz="1100"/>
            </a:lvl7pPr>
            <a:lvl8pPr marL="1806700" indent="0">
              <a:buNone/>
              <a:defRPr sz="1100"/>
            </a:lvl8pPr>
            <a:lvl9pPr marL="2064802" indent="0">
              <a:buNone/>
              <a:defRPr sz="1100"/>
            </a:lvl9pPr>
          </a:lstStyle>
          <a:p>
            <a:endParaRPr lang="zh-CN" altLang="en-US"/>
          </a:p>
        </p:txBody>
      </p:sp>
      <p:sp>
        <p:nvSpPr>
          <p:cNvPr id="4" name="文本占位符 3"/>
          <p:cNvSpPr>
            <a:spLocks noGrp="1"/>
          </p:cNvSpPr>
          <p:nvPr>
            <p:ph type="body" sz="half" idx="2"/>
          </p:nvPr>
        </p:nvSpPr>
        <p:spPr>
          <a:xfrm>
            <a:off x="1361653" y="3058854"/>
            <a:ext cx="4169085" cy="458681"/>
          </a:xfrm>
        </p:spPr>
        <p:txBody>
          <a:bodyPr/>
          <a:lstStyle>
            <a:lvl1pPr marL="0" indent="0">
              <a:buNone/>
              <a:defRPr sz="800"/>
            </a:lvl1pPr>
            <a:lvl2pPr marL="258110" indent="0">
              <a:buNone/>
              <a:defRPr sz="700"/>
            </a:lvl2pPr>
            <a:lvl3pPr marL="516201" indent="0">
              <a:buNone/>
              <a:defRPr sz="500"/>
            </a:lvl3pPr>
            <a:lvl4pPr marL="774297" indent="0">
              <a:buNone/>
              <a:defRPr sz="500"/>
            </a:lvl4pPr>
            <a:lvl5pPr marL="1032399" indent="0">
              <a:buNone/>
              <a:defRPr sz="500"/>
            </a:lvl5pPr>
            <a:lvl6pPr marL="1290497" indent="0">
              <a:buNone/>
              <a:defRPr sz="500"/>
            </a:lvl6pPr>
            <a:lvl7pPr marL="1548589" indent="0">
              <a:buNone/>
              <a:defRPr sz="500"/>
            </a:lvl7pPr>
            <a:lvl8pPr marL="1806700" indent="0">
              <a:buNone/>
              <a:defRPr sz="500"/>
            </a:lvl8pPr>
            <a:lvl9pPr marL="2064802" indent="0">
              <a:buNone/>
              <a:defRPr sz="5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41735499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59428888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037650" y="156518"/>
            <a:ext cx="1563407" cy="333471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47430" y="156518"/>
            <a:ext cx="4603365" cy="333471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pPr defTabSz="516201"/>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217934255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3789412"/>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AC8A3E7-7F3A-425B-A904-C4D602F73D9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579B06-6024-45C7-A342-15E257CE85E7}"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ctrTitle"/>
          </p:nvPr>
        </p:nvSpPr>
        <p:spPr>
          <a:xfrm>
            <a:off x="817587" y="2349221"/>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6DBE32C-753E-4122-98DE-3F6D056EB5DF}"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DC81D6C-B7AC-4A79-B97F-03B1771C134B}"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1629487"/>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30B4FB8-8D1C-49E4-B181-17362665C572}"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5E96F0-FD53-4D5B-ABA8-8E38BAABF79A}"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85A2446-3DD5-455C-BADB-86D31EF10115}"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5D397D-8246-4AE4-B084-29691690B204}"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1"/>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BF0B70C-8FF7-4EBD-91E4-EC2C1C350A0F}"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FC8AEE9-5491-415D-86BD-1670B901AE53}" type="slidenum">
              <a:rPr lang="en-US" smtClean="0">
                <a:solidFill>
                  <a:prstClr val="black">
                    <a:tint val="75000"/>
                  </a:prstClr>
                </a:solidFill>
              </a:rPr>
              <a:pPr>
                <a:def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EC62A85-5576-4DF3-9C9E-9A5DD18BA22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172A94E-A27A-41FA-AEC7-B2CCC0871B57}"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ABC475-E6EC-455B-9879-5ED28BC64C1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3BE40B-2BD4-40E5-A9A7-833FB7B271E0}"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521775" y="-1518412"/>
            <a:ext cx="3904926" cy="6948476"/>
          </a:xfrm>
          <a:prstGeom prst="rect">
            <a:avLst/>
          </a:prstGeom>
        </p:spPr>
      </p:pic>
    </p:spTree>
    <p:extLst>
      <p:ext uri="{BB962C8B-B14F-4D97-AF65-F5344CB8AC3E}">
        <p14:creationId xmlns:p14="http://schemas.microsoft.com/office/powerpoint/2010/main" val="137936731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01"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22" y="548641"/>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4"/>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05DB0F1-C4EE-4C36-A234-0270D5223608}"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3C964DA-3FDB-407F-BDB9-46536D7B59DA}"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857253"/>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5"/>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2175B9D-37CA-4858-BECB-577543C346F2}"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CBB8E32-7662-49F4-9B7B-C1791A05CEF5}"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5136254-646F-4F33-A2E6-351CFDFEC1A4}"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FB17961-6978-4927-A8CD-0435516E493B}"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9" y="548642"/>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D64BF-4E0C-4057-911C-B21BC834BA03}"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55C37DD-D565-499A-B413-A41A2E7BF6DD}" type="slidenum">
              <a:rPr lang="en-US" smtClean="0">
                <a:solidFill>
                  <a:prstClr val="black">
                    <a:tint val="75000"/>
                  </a:prstClr>
                </a:solidFill>
              </a:rPr>
              <a:pPr>
                <a:defRPr/>
              </a:p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C6C30-BC69-4D58-B29F-862451275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1985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CD71A-8AFA-457E-9CDB-42ECCDB38F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24685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7"/>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E66394-102F-4DC5-86C6-D4C49D4E05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14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38B0BC-5F2D-4739-B5FD-7450F5116E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3419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45"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5"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356ABA-105F-40AD-9949-7481EE3869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945196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E1CA54-23DD-4D28-912B-AC1DC6C19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91969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47424" y="911936"/>
            <a:ext cx="3083386" cy="257928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3517666" y="911936"/>
            <a:ext cx="3083386" cy="2579289"/>
          </a:xfrm>
        </p:spPr>
        <p:txBody>
          <a:bodyPr/>
          <a:lstStyle>
            <a:lvl1pPr>
              <a:defRPr sz="1600"/>
            </a:lvl1pPr>
            <a:lvl2pPr>
              <a:defRPr sz="1400"/>
            </a:lvl2pPr>
            <a:lvl3pPr>
              <a:defRPr sz="11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3102386019"/>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03E5E-5814-4F23-9784-2E17EF1CC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251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0572"/>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57659B-C31F-4039-81E9-9AE29CB6B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636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5"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72"/>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5"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646770-E8E0-402B-BED0-20E7758F1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00249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C74BC-30F6-4C3A-9BE2-DE74EE560B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39880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5DB267-0FEB-4B19-9628-DCC5411E0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54652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715419"/>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34C6C30-BC69-4D58-B29F-862451275F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94355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3CD71A-8AFA-457E-9CDB-42ECCDB38F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05993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E66394-102F-4DC5-86C6-D4C49D4E05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3492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F38B0BC-5F2D-4739-B5FD-7450F5116E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8953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7500" y="874844"/>
            <a:ext cx="3069815" cy="364593"/>
          </a:xfrm>
        </p:spPr>
        <p:txBody>
          <a:bodyPr anchor="b"/>
          <a:lstStyle>
            <a:lvl1pPr marL="0" indent="0">
              <a:buNone/>
              <a:defRPr sz="1400" b="1"/>
            </a:lvl1pPr>
            <a:lvl2pPr marL="258084" indent="0">
              <a:buNone/>
              <a:defRPr sz="1100" b="1"/>
            </a:lvl2pPr>
            <a:lvl3pPr marL="516148" indent="0">
              <a:buNone/>
              <a:defRPr sz="1100" b="1"/>
            </a:lvl3pPr>
            <a:lvl4pPr marL="774217" indent="0">
              <a:buNone/>
              <a:defRPr sz="900" b="1"/>
            </a:lvl4pPr>
            <a:lvl5pPr marL="1032292" indent="0">
              <a:buNone/>
              <a:defRPr sz="900" b="1"/>
            </a:lvl5pPr>
            <a:lvl6pPr marL="1290364" indent="0">
              <a:buNone/>
              <a:defRPr sz="900" b="1"/>
            </a:lvl6pPr>
            <a:lvl7pPr marL="1548429" indent="0">
              <a:buNone/>
              <a:defRPr sz="900" b="1"/>
            </a:lvl7pPr>
            <a:lvl8pPr marL="1806513" indent="0">
              <a:buNone/>
              <a:defRPr sz="900" b="1"/>
            </a:lvl8pPr>
            <a:lvl9pPr marL="2064589" indent="0">
              <a:buNone/>
              <a:defRPr sz="900" b="1"/>
            </a:lvl9pPr>
          </a:lstStyle>
          <a:p>
            <a:pPr lvl="0"/>
            <a:r>
              <a:rPr lang="zh-CN" altLang="en-US" smtClean="0"/>
              <a:t>单击此处编辑母版文本样式</a:t>
            </a:r>
          </a:p>
        </p:txBody>
      </p:sp>
      <p:sp>
        <p:nvSpPr>
          <p:cNvPr id="4" name="内容占位符 3"/>
          <p:cNvSpPr>
            <a:spLocks noGrp="1"/>
          </p:cNvSpPr>
          <p:nvPr>
            <p:ph sz="half" idx="2"/>
          </p:nvPr>
        </p:nvSpPr>
        <p:spPr>
          <a:xfrm>
            <a:off x="347500" y="1239438"/>
            <a:ext cx="3069815" cy="2251789"/>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3529507" y="874844"/>
            <a:ext cx="3071623" cy="364593"/>
          </a:xfrm>
        </p:spPr>
        <p:txBody>
          <a:bodyPr anchor="b"/>
          <a:lstStyle>
            <a:lvl1pPr marL="0" indent="0">
              <a:buNone/>
              <a:defRPr sz="1400" b="1"/>
            </a:lvl1pPr>
            <a:lvl2pPr marL="258084" indent="0">
              <a:buNone/>
              <a:defRPr sz="1100" b="1"/>
            </a:lvl2pPr>
            <a:lvl3pPr marL="516148" indent="0">
              <a:buNone/>
              <a:defRPr sz="1100" b="1"/>
            </a:lvl3pPr>
            <a:lvl4pPr marL="774217" indent="0">
              <a:buNone/>
              <a:defRPr sz="900" b="1"/>
            </a:lvl4pPr>
            <a:lvl5pPr marL="1032292" indent="0">
              <a:buNone/>
              <a:defRPr sz="900" b="1"/>
            </a:lvl5pPr>
            <a:lvl6pPr marL="1290364" indent="0">
              <a:buNone/>
              <a:defRPr sz="900" b="1"/>
            </a:lvl6pPr>
            <a:lvl7pPr marL="1548429" indent="0">
              <a:buNone/>
              <a:defRPr sz="900" b="1"/>
            </a:lvl7pPr>
            <a:lvl8pPr marL="1806513" indent="0">
              <a:buNone/>
              <a:defRPr sz="900" b="1"/>
            </a:lvl8pPr>
            <a:lvl9pPr marL="2064589" indent="0">
              <a:buNone/>
              <a:defRPr sz="900" b="1"/>
            </a:lvl9pPr>
          </a:lstStyle>
          <a:p>
            <a:pPr lvl="0"/>
            <a:r>
              <a:rPr lang="zh-CN" altLang="en-US" smtClean="0"/>
              <a:t>单击此处编辑母版文本样式</a:t>
            </a:r>
          </a:p>
        </p:txBody>
      </p:sp>
      <p:sp>
        <p:nvSpPr>
          <p:cNvPr id="6" name="内容占位符 5"/>
          <p:cNvSpPr>
            <a:spLocks noGrp="1"/>
          </p:cNvSpPr>
          <p:nvPr>
            <p:ph sz="quarter" idx="4"/>
          </p:nvPr>
        </p:nvSpPr>
        <p:spPr>
          <a:xfrm>
            <a:off x="3529507" y="1239438"/>
            <a:ext cx="3071623" cy="2251789"/>
          </a:xfrm>
        </p:spPr>
        <p:txBody>
          <a:bodyPr/>
          <a:lstStyle>
            <a:lvl1pPr>
              <a:defRPr sz="1400"/>
            </a:lvl1pPr>
            <a:lvl2pPr>
              <a:defRPr sz="1100"/>
            </a:lvl2pPr>
            <a:lvl3pPr>
              <a:defRPr sz="1100"/>
            </a:lvl3pPr>
            <a:lvl4pPr>
              <a:defRPr sz="900"/>
            </a:lvl4pPr>
            <a:lvl5pPr>
              <a:defRPr sz="900"/>
            </a:lvl5pPr>
            <a:lvl6pPr>
              <a:defRPr sz="900"/>
            </a:lvl6pPr>
            <a:lvl7pPr>
              <a:defRPr sz="900"/>
            </a:lvl7pPr>
            <a:lvl8pPr>
              <a:defRPr sz="900"/>
            </a:lvl8pPr>
            <a:lvl9pPr>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2923247773"/>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43" y="1260872"/>
            <a:ext cx="3868737"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43" y="1878806"/>
            <a:ext cx="3868737"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B356ABA-105F-40AD-9949-7481EE3869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7935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FE1CA54-23DD-4D28-912B-AC1DC6C19A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240264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DF03E5E-5814-4F23-9784-2E17EF1CC3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80077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57659B-C31F-4039-81E9-9AE29CB6B73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99146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43"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43" y="1543052"/>
            <a:ext cx="2949575"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646770-E8E0-402B-BED0-20E7758F1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455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5C74BC-30F6-4C3A-9BE2-DE74EE560B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31629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5DB267-0FEB-4B19-9628-DCC5411E04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24824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https://www.facebook.com/udppt">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93"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1656727"/>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2900190"/>
            <a:ext cx="9144000" cy="224331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ectangle 11"/>
          <p:cNvSpPr/>
          <p:nvPr/>
        </p:nvSpPr>
        <p:spPr>
          <a:xfrm>
            <a:off x="0" y="0"/>
            <a:ext cx="9144000" cy="290019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Rectangle 12"/>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Oval 13"/>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Subtitle 2"/>
          <p:cNvSpPr>
            <a:spLocks noGrp="1"/>
          </p:cNvSpPr>
          <p:nvPr>
            <p:ph type="subTitle" idx="1"/>
          </p:nvPr>
        </p:nvSpPr>
        <p:spPr>
          <a:xfrm>
            <a:off x="1473795" y="3789409"/>
            <a:ext cx="5637010" cy="66158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AAC8A3E7-7F3A-425B-A904-C4D602F73D9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4579B06-6024-45C7-A342-15E257CE85E7}"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ctrTitle"/>
          </p:nvPr>
        </p:nvSpPr>
        <p:spPr>
          <a:xfrm>
            <a:off x="817581" y="2349218"/>
            <a:ext cx="7175351" cy="1344875"/>
          </a:xfrm>
          <a:effectLst/>
        </p:spPr>
        <p:txBody>
          <a:bodyPr>
            <a:noAutofit/>
          </a:bodyPr>
          <a:lstStyle>
            <a:lvl1pPr marL="640080" indent="-457200" algn="l">
              <a:defRPr sz="5400"/>
            </a:lvl1pPr>
          </a:lstStyle>
          <a:p>
            <a:r>
              <a:rPr lang="en-US" smtClean="0"/>
              <a:t>Click to edit Master title style</a:t>
            </a:r>
            <a:endParaRPr lang="en-US" dirty="0"/>
          </a:p>
        </p:txBody>
      </p:sp>
    </p:spTree>
    <p:extLst>
      <p:ext uri="{BB962C8B-B14F-4D97-AF65-F5344CB8AC3E}">
        <p14:creationId xmlns:p14="http://schemas.microsoft.com/office/powerpoint/2010/main" val="7199643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56DBE32C-753E-4122-98DE-3F6D056EB5DF}"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0DC81D6C-B7AC-4A79-B97F-03B1771C134B}"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548640"/>
            <a:ext cx="6400800"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76857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1417823337"/>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033195" y="1629486"/>
            <a:ext cx="5966666" cy="1817510"/>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3455633"/>
            <a:ext cx="5970494" cy="626595"/>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30B4FB8-8D1C-49E4-B181-17362665C572}"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E35E96F0-FD53-4D5B-ABA8-8E38BAABF79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7117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785A2446-3DD5-455C-BADB-86D31EF10115}"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65D397D-8246-4AE4-B084-29691690B204}" type="slidenum">
              <a:rPr lang="en-US" smtClean="0">
                <a:solidFill>
                  <a:prstClr val="black">
                    <a:tint val="75000"/>
                  </a:prstClr>
                </a:solidFill>
              </a:rPr>
              <a:pPr>
                <a:defRPr/>
              </a:pPr>
              <a:t>‹#›</a:t>
            </a:fld>
            <a:endParaRPr lang="en-US">
              <a:solidFill>
                <a:prstClr val="black">
                  <a:tint val="75000"/>
                </a:prstClr>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548639"/>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548640"/>
            <a:ext cx="3346704" cy="26060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4543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050245"/>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548640"/>
            <a:ext cx="3346704" cy="47982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049274"/>
            <a:ext cx="3346704" cy="20574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BF0B70C-8FF7-4EBD-91E4-EC2C1C350A0F}"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2FC8AEE9-5491-415D-86BD-1670B901AE53}" type="slidenum">
              <a:rPr lang="en-US" smtClean="0">
                <a:solidFill>
                  <a:prstClr val="black">
                    <a:tint val="75000"/>
                  </a:prstClr>
                </a:solidFill>
              </a:rPr>
              <a:pPr>
                <a:defRPr/>
              </a:pPr>
              <a:t>‹#›</a:t>
            </a:fld>
            <a:endParaRPr lang="en-US">
              <a:solidFill>
                <a:prstClr val="black">
                  <a:tint val="75000"/>
                </a:prstClr>
              </a:solidFill>
            </a:endParaRPr>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484641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1EC62A85-5576-4DF3-9C9E-9A5DD18BA22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C172A94E-A27A-41FA-AEC7-B2CCC0871B5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9134624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7ABC475-E6EC-455B-9879-5ED28BC64C1C}"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F83BE40B-2BD4-40E5-A9A7-833FB7B271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7378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1657350"/>
            <a:ext cx="3636085" cy="943870"/>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6" y="548640"/>
            <a:ext cx="4017085" cy="3671048"/>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2623351"/>
            <a:ext cx="3388660" cy="16046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505DB0F1-C4EE-4C36-A234-0270D5223608}"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3C964DA-3FDB-407F-BDB9-46536D7B59D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653526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2900190"/>
            <a:ext cx="9144000" cy="224331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0" y="0"/>
            <a:ext cx="9144000" cy="290019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1989233"/>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Oval 10"/>
          <p:cNvSpPr/>
          <p:nvPr/>
        </p:nvSpPr>
        <p:spPr>
          <a:xfrm>
            <a:off x="0" y="1200150"/>
            <a:ext cx="9144000" cy="382905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Picture Placeholder 2"/>
          <p:cNvSpPr>
            <a:spLocks noGrp="1"/>
          </p:cNvSpPr>
          <p:nvPr>
            <p:ph type="pic" idx="1"/>
          </p:nvPr>
        </p:nvSpPr>
        <p:spPr>
          <a:xfrm>
            <a:off x="4475175" y="857250"/>
            <a:ext cx="4114800" cy="2345855"/>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757864"/>
            <a:ext cx="3694114" cy="1622265"/>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2175B9D-37CA-4858-BECB-577543C346F2}"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DCBB8E32-7662-49F4-9B7B-C1791A05CEF5}" type="slidenum">
              <a:rPr lang="en-US" smtClean="0">
                <a:solidFill>
                  <a:prstClr val="black">
                    <a:tint val="75000"/>
                  </a:prstClr>
                </a:solidFill>
              </a:rPr>
              <a:pPr>
                <a:defRPr/>
              </a:pPr>
              <a:t>‹#›</a:t>
            </a:fld>
            <a:endParaRPr lang="en-US">
              <a:solidFill>
                <a:prstClr val="black">
                  <a:tint val="75000"/>
                </a:prstClr>
              </a:solidFill>
            </a:endParaRPr>
          </a:p>
        </p:txBody>
      </p:sp>
      <p:sp>
        <p:nvSpPr>
          <p:cNvPr id="2" name="Title 1"/>
          <p:cNvSpPr>
            <a:spLocks noGrp="1"/>
          </p:cNvSpPr>
          <p:nvPr>
            <p:ph type="title"/>
          </p:nvPr>
        </p:nvSpPr>
        <p:spPr>
          <a:xfrm>
            <a:off x="727268" y="3348316"/>
            <a:ext cx="6383538" cy="857250"/>
          </a:xfrm>
        </p:spPr>
        <p:txBody>
          <a:bodyPr anchor="b">
            <a:noAutofit/>
          </a:bodyPr>
          <a:lstStyle>
            <a:lvl1pPr algn="l">
              <a:defRPr sz="4600" b="1"/>
            </a:lvl1pPr>
          </a:lstStyle>
          <a:p>
            <a:r>
              <a:rPr lang="en-US" smtClean="0"/>
              <a:t>Click to edit Master title style</a:t>
            </a:r>
            <a:endParaRPr lang="en-US" dirty="0"/>
          </a:p>
        </p:txBody>
      </p:sp>
    </p:spTree>
    <p:extLst>
      <p:ext uri="{BB962C8B-B14F-4D97-AF65-F5344CB8AC3E}">
        <p14:creationId xmlns:p14="http://schemas.microsoft.com/office/powerpoint/2010/main" val="590212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548639"/>
            <a:ext cx="6400800" cy="26060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5136254-646F-4F33-A2E6-351CFDFEC1A4}"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BFB17961-6978-4927-A8CD-0435516E493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62008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282388"/>
            <a:ext cx="2057400" cy="3928754"/>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548639"/>
            <a:ext cx="4829287" cy="367104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6CD64BF-4E0C-4057-911C-B21BC834BA03}"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55C37DD-D565-499A-B413-A41A2E7BF6D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3273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主封面">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651576"/>
      </p:ext>
    </p:extLst>
  </p:cSld>
  <p:clrMapOvr>
    <a:masterClrMapping/>
  </p:clrMapOvr>
  <mc:AlternateContent xmlns:mc="http://schemas.openxmlformats.org/markup-compatibility/2006" xmlns:p14="http://schemas.microsoft.com/office/powerpoint/2010/main">
    <mc:Choice Requires="p14">
      <p:transition spd="slow" p14:dur="1500" advTm="1000">
        <p:split orient="vert"/>
      </p:transition>
    </mc:Choice>
    <mc:Fallback xmlns="">
      <p:transition spd="slow" advTm="1000">
        <p:split orient="vert"/>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3586100056"/>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7504" y="155629"/>
            <a:ext cx="2286301" cy="662237"/>
          </a:xfrm>
        </p:spPr>
        <p:txBody>
          <a:bodyPr anchor="b"/>
          <a:lstStyle>
            <a:lvl1pPr algn="l">
              <a:defRPr sz="1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2717040" y="155611"/>
            <a:ext cx="3884089" cy="3335616"/>
          </a:xfrm>
        </p:spPr>
        <p:txBody>
          <a:bodyPr/>
          <a:lstStyle>
            <a:lvl1pPr>
              <a:defRPr sz="1800"/>
            </a:lvl1pPr>
            <a:lvl2pPr>
              <a:defRPr sz="1600"/>
            </a:lvl2pPr>
            <a:lvl3pPr>
              <a:defRPr sz="1400"/>
            </a:lvl3pPr>
            <a:lvl4pPr>
              <a:defRPr sz="1100"/>
            </a:lvl4pPr>
            <a:lvl5pPr>
              <a:defRPr sz="1100"/>
            </a:lvl5pPr>
            <a:lvl6pPr>
              <a:defRPr sz="1100"/>
            </a:lvl6pPr>
            <a:lvl7pPr>
              <a:defRPr sz="1100"/>
            </a:lvl7pPr>
            <a:lvl8pPr>
              <a:defRPr sz="1100"/>
            </a:lvl8pPr>
            <a:lvl9pPr>
              <a:defRPr sz="11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347504" y="817903"/>
            <a:ext cx="2286301" cy="2673378"/>
          </a:xfrm>
        </p:spPr>
        <p:txBody>
          <a:bodyPr/>
          <a:lstStyle>
            <a:lvl1pPr marL="0" indent="0">
              <a:buNone/>
              <a:defRPr sz="800"/>
            </a:lvl1pPr>
            <a:lvl2pPr marL="258084" indent="0">
              <a:buNone/>
              <a:defRPr sz="700"/>
            </a:lvl2pPr>
            <a:lvl3pPr marL="516148" indent="0">
              <a:buNone/>
              <a:defRPr sz="500"/>
            </a:lvl3pPr>
            <a:lvl4pPr marL="774217" indent="0">
              <a:buNone/>
              <a:defRPr sz="500"/>
            </a:lvl4pPr>
            <a:lvl5pPr marL="1032292" indent="0">
              <a:buNone/>
              <a:defRPr sz="500"/>
            </a:lvl5pPr>
            <a:lvl6pPr marL="1290364" indent="0">
              <a:buNone/>
              <a:defRPr sz="500"/>
            </a:lvl6pPr>
            <a:lvl7pPr marL="1548429" indent="0">
              <a:buNone/>
              <a:defRPr sz="500"/>
            </a:lvl7pPr>
            <a:lvl8pPr marL="1806513" indent="0">
              <a:buNone/>
              <a:defRPr sz="500"/>
            </a:lvl8pPr>
            <a:lvl9pPr marL="2064589" indent="0">
              <a:buNone/>
              <a:defRPr sz="5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3941154691"/>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61653" y="2735859"/>
            <a:ext cx="4169085" cy="322976"/>
          </a:xfrm>
        </p:spPr>
        <p:txBody>
          <a:bodyPr anchor="b"/>
          <a:lstStyle>
            <a:lvl1pPr algn="l">
              <a:defRPr sz="1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361653" y="349215"/>
            <a:ext cx="4169085" cy="2344973"/>
          </a:xfrm>
        </p:spPr>
        <p:txBody>
          <a:bodyPr/>
          <a:lstStyle>
            <a:lvl1pPr marL="0" indent="0">
              <a:buNone/>
              <a:defRPr sz="1800"/>
            </a:lvl1pPr>
            <a:lvl2pPr marL="258084" indent="0">
              <a:buNone/>
              <a:defRPr sz="1600"/>
            </a:lvl2pPr>
            <a:lvl3pPr marL="516148" indent="0">
              <a:buNone/>
              <a:defRPr sz="1400"/>
            </a:lvl3pPr>
            <a:lvl4pPr marL="774217" indent="0">
              <a:buNone/>
              <a:defRPr sz="1100"/>
            </a:lvl4pPr>
            <a:lvl5pPr marL="1032292" indent="0">
              <a:buNone/>
              <a:defRPr sz="1100"/>
            </a:lvl5pPr>
            <a:lvl6pPr marL="1290364" indent="0">
              <a:buNone/>
              <a:defRPr sz="1100"/>
            </a:lvl6pPr>
            <a:lvl7pPr marL="1548429" indent="0">
              <a:buNone/>
              <a:defRPr sz="1100"/>
            </a:lvl7pPr>
            <a:lvl8pPr marL="1806513" indent="0">
              <a:buNone/>
              <a:defRPr sz="1100"/>
            </a:lvl8pPr>
            <a:lvl9pPr marL="2064589" indent="0">
              <a:buNone/>
              <a:defRPr sz="1100"/>
            </a:lvl9pPr>
          </a:lstStyle>
          <a:p>
            <a:endParaRPr lang="zh-CN" altLang="en-US"/>
          </a:p>
        </p:txBody>
      </p:sp>
      <p:sp>
        <p:nvSpPr>
          <p:cNvPr id="4" name="文本占位符 3"/>
          <p:cNvSpPr>
            <a:spLocks noGrp="1"/>
          </p:cNvSpPr>
          <p:nvPr>
            <p:ph type="body" sz="half" idx="2"/>
          </p:nvPr>
        </p:nvSpPr>
        <p:spPr>
          <a:xfrm>
            <a:off x="1361653" y="3058855"/>
            <a:ext cx="4169085" cy="458681"/>
          </a:xfrm>
        </p:spPr>
        <p:txBody>
          <a:bodyPr/>
          <a:lstStyle>
            <a:lvl1pPr marL="0" indent="0">
              <a:buNone/>
              <a:defRPr sz="800"/>
            </a:lvl1pPr>
            <a:lvl2pPr marL="258084" indent="0">
              <a:buNone/>
              <a:defRPr sz="700"/>
            </a:lvl2pPr>
            <a:lvl3pPr marL="516148" indent="0">
              <a:buNone/>
              <a:defRPr sz="500"/>
            </a:lvl3pPr>
            <a:lvl4pPr marL="774217" indent="0">
              <a:buNone/>
              <a:defRPr sz="500"/>
            </a:lvl4pPr>
            <a:lvl5pPr marL="1032292" indent="0">
              <a:buNone/>
              <a:defRPr sz="500"/>
            </a:lvl5pPr>
            <a:lvl6pPr marL="1290364" indent="0">
              <a:buNone/>
              <a:defRPr sz="500"/>
            </a:lvl6pPr>
            <a:lvl7pPr marL="1548429" indent="0">
              <a:buNone/>
              <a:defRPr sz="500"/>
            </a:lvl7pPr>
            <a:lvl8pPr marL="1806513" indent="0">
              <a:buNone/>
              <a:defRPr sz="500"/>
            </a:lvl8pPr>
            <a:lvl9pPr marL="2064589" indent="0">
              <a:buNone/>
              <a:defRPr sz="5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pPr defTabSz="516148"/>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4237645274"/>
      </p:ext>
    </p:extLst>
  </p:cSld>
  <p:clrMapOvr>
    <a:masterClrMapping/>
  </p:clrMapOvr>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7444" y="156518"/>
            <a:ext cx="6253627" cy="651381"/>
          </a:xfrm>
          <a:prstGeom prst="rect">
            <a:avLst/>
          </a:prstGeom>
        </p:spPr>
        <p:txBody>
          <a:bodyPr vert="horz" lIns="52299" tIns="26165" rIns="52299" bIns="2616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7444" y="911936"/>
            <a:ext cx="6253627" cy="2579289"/>
          </a:xfrm>
          <a:prstGeom prst="rect">
            <a:avLst/>
          </a:prstGeom>
        </p:spPr>
        <p:txBody>
          <a:bodyPr vert="horz" lIns="52299" tIns="26165" rIns="52299" bIns="26165"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7430" y="3622405"/>
            <a:ext cx="1621311" cy="208080"/>
          </a:xfrm>
          <a:prstGeom prst="rect">
            <a:avLst/>
          </a:prstGeom>
        </p:spPr>
        <p:txBody>
          <a:bodyPr vert="horz" lIns="52299" tIns="26165" rIns="52299" bIns="26165" rtlCol="0" anchor="ctr"/>
          <a:lstStyle>
            <a:lvl1pPr algn="l">
              <a:defRPr sz="700">
                <a:solidFill>
                  <a:schemeClr val="tx1">
                    <a:tint val="75000"/>
                  </a:schemeClr>
                </a:solidFill>
              </a:defRPr>
            </a:lvl1pPr>
          </a:lstStyle>
          <a:p>
            <a:pPr defTabSz="516148"/>
            <a:fld id="{B3BF5DE2-3D32-4EBB-BC87-35CA6B443AE1}" type="datetimeFigureOut">
              <a:rPr lang="zh-CN" altLang="en-US" smtClean="0">
                <a:solidFill>
                  <a:srgbClr val="000000">
                    <a:tint val="75000"/>
                  </a:srgbClr>
                </a:solidFill>
              </a:rPr>
              <a:pPr defTabSz="516148"/>
              <a:t>2024/4/6</a:t>
            </a:fld>
            <a:endParaRPr lang="zh-CN" altLang="en-US">
              <a:solidFill>
                <a:srgbClr val="000000">
                  <a:tint val="75000"/>
                </a:srgbClr>
              </a:solidFill>
            </a:endParaRPr>
          </a:p>
        </p:txBody>
      </p:sp>
      <p:sp>
        <p:nvSpPr>
          <p:cNvPr id="5" name="页脚占位符 4"/>
          <p:cNvSpPr>
            <a:spLocks noGrp="1"/>
          </p:cNvSpPr>
          <p:nvPr>
            <p:ph type="ftr" sz="quarter" idx="3"/>
          </p:nvPr>
        </p:nvSpPr>
        <p:spPr>
          <a:xfrm>
            <a:off x="2374066" y="3622405"/>
            <a:ext cx="2200350" cy="208080"/>
          </a:xfrm>
          <a:prstGeom prst="rect">
            <a:avLst/>
          </a:prstGeom>
        </p:spPr>
        <p:txBody>
          <a:bodyPr vert="horz" lIns="52299" tIns="26165" rIns="52299" bIns="26165" rtlCol="0" anchor="ctr"/>
          <a:lstStyle>
            <a:lvl1pPr algn="ctr">
              <a:defRPr sz="700">
                <a:solidFill>
                  <a:schemeClr val="tx1">
                    <a:tint val="75000"/>
                  </a:schemeClr>
                </a:solidFill>
              </a:defRPr>
            </a:lvl1pPr>
          </a:lstStyle>
          <a:p>
            <a:pPr defTabSz="516148"/>
            <a:endParaRPr lang="zh-CN" altLang="en-US">
              <a:solidFill>
                <a:srgbClr val="000000">
                  <a:tint val="75000"/>
                </a:srgbClr>
              </a:solidFill>
            </a:endParaRPr>
          </a:p>
        </p:txBody>
      </p:sp>
      <p:sp>
        <p:nvSpPr>
          <p:cNvPr id="6" name="灯片编号占位符 5"/>
          <p:cNvSpPr>
            <a:spLocks noGrp="1"/>
          </p:cNvSpPr>
          <p:nvPr>
            <p:ph type="sldNum" sz="quarter" idx="4"/>
          </p:nvPr>
        </p:nvSpPr>
        <p:spPr>
          <a:xfrm>
            <a:off x="4979746" y="3622405"/>
            <a:ext cx="1621311" cy="208080"/>
          </a:xfrm>
          <a:prstGeom prst="rect">
            <a:avLst/>
          </a:prstGeom>
        </p:spPr>
        <p:txBody>
          <a:bodyPr vert="horz" lIns="52299" tIns="26165" rIns="52299" bIns="26165" rtlCol="0" anchor="ctr"/>
          <a:lstStyle>
            <a:lvl1pPr algn="r">
              <a:defRPr sz="700">
                <a:solidFill>
                  <a:schemeClr val="tx1">
                    <a:tint val="75000"/>
                  </a:schemeClr>
                </a:solidFill>
              </a:defRPr>
            </a:lvl1pPr>
          </a:lstStyle>
          <a:p>
            <a:pPr defTabSz="516148"/>
            <a:fld id="{4A75B2BE-07B9-48AC-9CCA-C5692409789B}" type="slidenum">
              <a:rPr lang="zh-CN" altLang="en-US" smtClean="0">
                <a:solidFill>
                  <a:srgbClr val="000000">
                    <a:tint val="75000"/>
                  </a:srgbClr>
                </a:solidFill>
              </a:rPr>
              <a:pPr defTabSz="516148"/>
              <a:t>‹#›</a:t>
            </a:fld>
            <a:endParaRPr lang="zh-CN" altLang="en-US">
              <a:solidFill>
                <a:srgbClr val="000000">
                  <a:tint val="75000"/>
                </a:srgbClr>
              </a:solidFill>
            </a:endParaRPr>
          </a:p>
        </p:txBody>
      </p:sp>
    </p:spTree>
    <p:extLst>
      <p:ext uri="{BB962C8B-B14F-4D97-AF65-F5344CB8AC3E}">
        <p14:creationId xmlns:p14="http://schemas.microsoft.com/office/powerpoint/2010/main" val="80571368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516148" rtl="0" eaLnBrk="1" latinLnBrk="0" hangingPunct="1">
        <a:spcBef>
          <a:spcPct val="0"/>
        </a:spcBef>
        <a:buNone/>
        <a:defRPr sz="2500" kern="1200">
          <a:solidFill>
            <a:schemeClr val="tx1"/>
          </a:solidFill>
          <a:latin typeface="+mj-lt"/>
          <a:ea typeface="+mj-ea"/>
          <a:cs typeface="+mj-cs"/>
        </a:defRPr>
      </a:lvl1pPr>
    </p:titleStyle>
    <p:bodyStyle>
      <a:lvl1pPr marL="193562" indent="-193562" algn="l" defTabSz="516148"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9381" indent="-161301" algn="l" defTabSz="51614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645183" indent="-129043" algn="l" defTabSz="516148"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03260"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1161336"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419416"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7471"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35547"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93619" indent="-129043" algn="l" defTabSz="516148"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zh-CN"/>
      </a:defPPr>
      <a:lvl1pPr marL="0" algn="l" defTabSz="516148" rtl="0" eaLnBrk="1" latinLnBrk="0" hangingPunct="1">
        <a:defRPr sz="1100" kern="1200">
          <a:solidFill>
            <a:schemeClr val="tx1"/>
          </a:solidFill>
          <a:latin typeface="+mn-lt"/>
          <a:ea typeface="+mn-ea"/>
          <a:cs typeface="+mn-cs"/>
        </a:defRPr>
      </a:lvl1pPr>
      <a:lvl2pPr marL="258084" algn="l" defTabSz="516148" rtl="0" eaLnBrk="1" latinLnBrk="0" hangingPunct="1">
        <a:defRPr sz="1100" kern="1200">
          <a:solidFill>
            <a:schemeClr val="tx1"/>
          </a:solidFill>
          <a:latin typeface="+mn-lt"/>
          <a:ea typeface="+mn-ea"/>
          <a:cs typeface="+mn-cs"/>
        </a:defRPr>
      </a:lvl2pPr>
      <a:lvl3pPr marL="516148" algn="l" defTabSz="516148" rtl="0" eaLnBrk="1" latinLnBrk="0" hangingPunct="1">
        <a:defRPr sz="1100" kern="1200">
          <a:solidFill>
            <a:schemeClr val="tx1"/>
          </a:solidFill>
          <a:latin typeface="+mn-lt"/>
          <a:ea typeface="+mn-ea"/>
          <a:cs typeface="+mn-cs"/>
        </a:defRPr>
      </a:lvl3pPr>
      <a:lvl4pPr marL="774217" algn="l" defTabSz="516148" rtl="0" eaLnBrk="1" latinLnBrk="0" hangingPunct="1">
        <a:defRPr sz="1100" kern="1200">
          <a:solidFill>
            <a:schemeClr val="tx1"/>
          </a:solidFill>
          <a:latin typeface="+mn-lt"/>
          <a:ea typeface="+mn-ea"/>
          <a:cs typeface="+mn-cs"/>
        </a:defRPr>
      </a:lvl4pPr>
      <a:lvl5pPr marL="1032292" algn="l" defTabSz="516148" rtl="0" eaLnBrk="1" latinLnBrk="0" hangingPunct="1">
        <a:defRPr sz="1100" kern="1200">
          <a:solidFill>
            <a:schemeClr val="tx1"/>
          </a:solidFill>
          <a:latin typeface="+mn-lt"/>
          <a:ea typeface="+mn-ea"/>
          <a:cs typeface="+mn-cs"/>
        </a:defRPr>
      </a:lvl5pPr>
      <a:lvl6pPr marL="1290364" algn="l" defTabSz="516148" rtl="0" eaLnBrk="1" latinLnBrk="0" hangingPunct="1">
        <a:defRPr sz="1100" kern="1200">
          <a:solidFill>
            <a:schemeClr val="tx1"/>
          </a:solidFill>
          <a:latin typeface="+mn-lt"/>
          <a:ea typeface="+mn-ea"/>
          <a:cs typeface="+mn-cs"/>
        </a:defRPr>
      </a:lvl6pPr>
      <a:lvl7pPr marL="1548429" algn="l" defTabSz="516148" rtl="0" eaLnBrk="1" latinLnBrk="0" hangingPunct="1">
        <a:defRPr sz="1100" kern="1200">
          <a:solidFill>
            <a:schemeClr val="tx1"/>
          </a:solidFill>
          <a:latin typeface="+mn-lt"/>
          <a:ea typeface="+mn-ea"/>
          <a:cs typeface="+mn-cs"/>
        </a:defRPr>
      </a:lvl7pPr>
      <a:lvl8pPr marL="1806513" algn="l" defTabSz="516148" rtl="0" eaLnBrk="1" latinLnBrk="0" hangingPunct="1">
        <a:defRPr sz="1100" kern="1200">
          <a:solidFill>
            <a:schemeClr val="tx1"/>
          </a:solidFill>
          <a:latin typeface="+mn-lt"/>
          <a:ea typeface="+mn-ea"/>
          <a:cs typeface="+mn-cs"/>
        </a:defRPr>
      </a:lvl8pPr>
      <a:lvl9pPr marL="2064589" algn="l" defTabSz="516148" rtl="0" eaLnBrk="1" latinLnBrk="0" hangingPunct="1">
        <a:defRPr sz="1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7444" y="156518"/>
            <a:ext cx="6253627" cy="651381"/>
          </a:xfrm>
          <a:prstGeom prst="rect">
            <a:avLst/>
          </a:prstGeom>
        </p:spPr>
        <p:txBody>
          <a:bodyPr vert="horz" lIns="52302" tIns="26168" rIns="52302" bIns="26168"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347444" y="911936"/>
            <a:ext cx="6253627" cy="2579289"/>
          </a:xfrm>
          <a:prstGeom prst="rect">
            <a:avLst/>
          </a:prstGeom>
        </p:spPr>
        <p:txBody>
          <a:bodyPr vert="horz" lIns="52302" tIns="26168" rIns="52302" bIns="26168"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347430" y="3622405"/>
            <a:ext cx="1621311" cy="208080"/>
          </a:xfrm>
          <a:prstGeom prst="rect">
            <a:avLst/>
          </a:prstGeom>
        </p:spPr>
        <p:txBody>
          <a:bodyPr vert="horz" lIns="52302" tIns="26168" rIns="52302" bIns="26168" rtlCol="0" anchor="ctr"/>
          <a:lstStyle>
            <a:lvl1pPr algn="l">
              <a:defRPr sz="700">
                <a:solidFill>
                  <a:schemeClr val="tx1">
                    <a:tint val="75000"/>
                  </a:schemeClr>
                </a:solidFill>
              </a:defRPr>
            </a:lvl1pPr>
          </a:lstStyle>
          <a:p>
            <a:pPr defTabSz="516201"/>
            <a:fld id="{B3BF5DE2-3D32-4EBB-BC87-35CA6B443AE1}" type="datetimeFigureOut">
              <a:rPr lang="zh-CN" altLang="en-US" smtClean="0">
                <a:solidFill>
                  <a:srgbClr val="000000">
                    <a:tint val="75000"/>
                  </a:srgbClr>
                </a:solidFill>
              </a:rPr>
              <a:pPr defTabSz="516201"/>
              <a:t>2024/4/6</a:t>
            </a:fld>
            <a:endParaRPr lang="zh-CN" altLang="en-US">
              <a:solidFill>
                <a:srgbClr val="000000">
                  <a:tint val="75000"/>
                </a:srgbClr>
              </a:solidFill>
            </a:endParaRPr>
          </a:p>
        </p:txBody>
      </p:sp>
      <p:sp>
        <p:nvSpPr>
          <p:cNvPr id="5" name="页脚占位符 4"/>
          <p:cNvSpPr>
            <a:spLocks noGrp="1"/>
          </p:cNvSpPr>
          <p:nvPr>
            <p:ph type="ftr" sz="quarter" idx="3"/>
          </p:nvPr>
        </p:nvSpPr>
        <p:spPr>
          <a:xfrm>
            <a:off x="2374066" y="3622405"/>
            <a:ext cx="2200350" cy="208080"/>
          </a:xfrm>
          <a:prstGeom prst="rect">
            <a:avLst/>
          </a:prstGeom>
        </p:spPr>
        <p:txBody>
          <a:bodyPr vert="horz" lIns="52302" tIns="26168" rIns="52302" bIns="26168" rtlCol="0" anchor="ctr"/>
          <a:lstStyle>
            <a:lvl1pPr algn="ctr">
              <a:defRPr sz="700">
                <a:solidFill>
                  <a:schemeClr val="tx1">
                    <a:tint val="75000"/>
                  </a:schemeClr>
                </a:solidFill>
              </a:defRPr>
            </a:lvl1pPr>
          </a:lstStyle>
          <a:p>
            <a:pPr defTabSz="516201"/>
            <a:endParaRPr lang="zh-CN" altLang="en-US">
              <a:solidFill>
                <a:srgbClr val="000000">
                  <a:tint val="75000"/>
                </a:srgbClr>
              </a:solidFill>
            </a:endParaRPr>
          </a:p>
        </p:txBody>
      </p:sp>
      <p:sp>
        <p:nvSpPr>
          <p:cNvPr id="6" name="灯片编号占位符 5"/>
          <p:cNvSpPr>
            <a:spLocks noGrp="1"/>
          </p:cNvSpPr>
          <p:nvPr>
            <p:ph type="sldNum" sz="quarter" idx="4"/>
          </p:nvPr>
        </p:nvSpPr>
        <p:spPr>
          <a:xfrm>
            <a:off x="4979746" y="3622405"/>
            <a:ext cx="1621311" cy="208080"/>
          </a:xfrm>
          <a:prstGeom prst="rect">
            <a:avLst/>
          </a:prstGeom>
        </p:spPr>
        <p:txBody>
          <a:bodyPr vert="horz" lIns="52302" tIns="26168" rIns="52302" bIns="26168" rtlCol="0" anchor="ctr"/>
          <a:lstStyle>
            <a:lvl1pPr algn="r">
              <a:defRPr sz="700">
                <a:solidFill>
                  <a:schemeClr val="tx1">
                    <a:tint val="75000"/>
                  </a:schemeClr>
                </a:solidFill>
              </a:defRPr>
            </a:lvl1pPr>
          </a:lstStyle>
          <a:p>
            <a:pPr defTabSz="516201"/>
            <a:fld id="{4A75B2BE-07B9-48AC-9CCA-C5692409789B}" type="slidenum">
              <a:rPr lang="zh-CN" altLang="en-US" smtClean="0">
                <a:solidFill>
                  <a:srgbClr val="000000">
                    <a:tint val="75000"/>
                  </a:srgbClr>
                </a:solidFill>
              </a:rPr>
              <a:pPr defTabSz="516201"/>
              <a:t>‹#›</a:t>
            </a:fld>
            <a:endParaRPr lang="zh-CN" altLang="en-US">
              <a:solidFill>
                <a:srgbClr val="000000">
                  <a:tint val="75000"/>
                </a:srgbClr>
              </a:solidFill>
            </a:endParaRPr>
          </a:p>
        </p:txBody>
      </p:sp>
    </p:spTree>
    <p:extLst>
      <p:ext uri="{BB962C8B-B14F-4D97-AF65-F5344CB8AC3E}">
        <p14:creationId xmlns:p14="http://schemas.microsoft.com/office/powerpoint/2010/main" val="102380760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mc:AlternateContent xmlns:mc="http://schemas.openxmlformats.org/markup-compatibility/2006" xmlns:p14="http://schemas.microsoft.com/office/powerpoint/2010/main">
    <mc:Choice Requires="p14">
      <p:transition spd="slow" p14:dur="800" advTm="3000">
        <p:circle/>
      </p:transition>
    </mc:Choice>
    <mc:Fallback xmlns="">
      <p:transition spd="slow" advTm="3000">
        <p:circle/>
      </p:transition>
    </mc:Fallback>
  </mc:AlternateContent>
  <p:txStyles>
    <p:titleStyle>
      <a:lvl1pPr algn="ctr" defTabSz="516201" rtl="0" eaLnBrk="1" latinLnBrk="0" hangingPunct="1">
        <a:spcBef>
          <a:spcPct val="0"/>
        </a:spcBef>
        <a:buNone/>
        <a:defRPr sz="2500" kern="1200">
          <a:solidFill>
            <a:schemeClr val="tx1"/>
          </a:solidFill>
          <a:latin typeface="+mj-lt"/>
          <a:ea typeface="+mj-ea"/>
          <a:cs typeface="+mj-cs"/>
        </a:defRPr>
      </a:lvl1pPr>
    </p:titleStyle>
    <p:bodyStyle>
      <a:lvl1pPr marL="193582" indent="-193582" algn="l" defTabSz="51620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1pPr>
      <a:lvl2pPr marL="419424" indent="-161320" algn="l" defTabSz="516201"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645250" indent="-129056" algn="l" defTabSz="516201"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3pPr>
      <a:lvl4pPr marL="903353"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1161456"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1419562"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6pPr>
      <a:lvl7pPr marL="1677644"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7pPr>
      <a:lvl8pPr marL="1935747"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8pPr>
      <a:lvl9pPr marL="2193846" indent="-129056" algn="l" defTabSz="516201"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9pPr>
    </p:bodyStyle>
    <p:otherStyle>
      <a:defPPr>
        <a:defRPr lang="zh-CN"/>
      </a:defPPr>
      <a:lvl1pPr marL="0" algn="l" defTabSz="516201" rtl="0" eaLnBrk="1" latinLnBrk="0" hangingPunct="1">
        <a:defRPr sz="1100" kern="1200">
          <a:solidFill>
            <a:schemeClr val="tx1"/>
          </a:solidFill>
          <a:latin typeface="+mn-lt"/>
          <a:ea typeface="+mn-ea"/>
          <a:cs typeface="+mn-cs"/>
        </a:defRPr>
      </a:lvl1pPr>
      <a:lvl2pPr marL="258110" algn="l" defTabSz="516201" rtl="0" eaLnBrk="1" latinLnBrk="0" hangingPunct="1">
        <a:defRPr sz="1100" kern="1200">
          <a:solidFill>
            <a:schemeClr val="tx1"/>
          </a:solidFill>
          <a:latin typeface="+mn-lt"/>
          <a:ea typeface="+mn-ea"/>
          <a:cs typeface="+mn-cs"/>
        </a:defRPr>
      </a:lvl2pPr>
      <a:lvl3pPr marL="516201" algn="l" defTabSz="516201" rtl="0" eaLnBrk="1" latinLnBrk="0" hangingPunct="1">
        <a:defRPr sz="1100" kern="1200">
          <a:solidFill>
            <a:schemeClr val="tx1"/>
          </a:solidFill>
          <a:latin typeface="+mn-lt"/>
          <a:ea typeface="+mn-ea"/>
          <a:cs typeface="+mn-cs"/>
        </a:defRPr>
      </a:lvl3pPr>
      <a:lvl4pPr marL="774297" algn="l" defTabSz="516201" rtl="0" eaLnBrk="1" latinLnBrk="0" hangingPunct="1">
        <a:defRPr sz="1100" kern="1200">
          <a:solidFill>
            <a:schemeClr val="tx1"/>
          </a:solidFill>
          <a:latin typeface="+mn-lt"/>
          <a:ea typeface="+mn-ea"/>
          <a:cs typeface="+mn-cs"/>
        </a:defRPr>
      </a:lvl4pPr>
      <a:lvl5pPr marL="1032399" algn="l" defTabSz="516201" rtl="0" eaLnBrk="1" latinLnBrk="0" hangingPunct="1">
        <a:defRPr sz="1100" kern="1200">
          <a:solidFill>
            <a:schemeClr val="tx1"/>
          </a:solidFill>
          <a:latin typeface="+mn-lt"/>
          <a:ea typeface="+mn-ea"/>
          <a:cs typeface="+mn-cs"/>
        </a:defRPr>
      </a:lvl5pPr>
      <a:lvl6pPr marL="1290497" algn="l" defTabSz="516201" rtl="0" eaLnBrk="1" latinLnBrk="0" hangingPunct="1">
        <a:defRPr sz="1100" kern="1200">
          <a:solidFill>
            <a:schemeClr val="tx1"/>
          </a:solidFill>
          <a:latin typeface="+mn-lt"/>
          <a:ea typeface="+mn-ea"/>
          <a:cs typeface="+mn-cs"/>
        </a:defRPr>
      </a:lvl6pPr>
      <a:lvl7pPr marL="1548589" algn="l" defTabSz="516201" rtl="0" eaLnBrk="1" latinLnBrk="0" hangingPunct="1">
        <a:defRPr sz="1100" kern="1200">
          <a:solidFill>
            <a:schemeClr val="tx1"/>
          </a:solidFill>
          <a:latin typeface="+mn-lt"/>
          <a:ea typeface="+mn-ea"/>
          <a:cs typeface="+mn-cs"/>
        </a:defRPr>
      </a:lvl7pPr>
      <a:lvl8pPr marL="1806700" algn="l" defTabSz="516201" rtl="0" eaLnBrk="1" latinLnBrk="0" hangingPunct="1">
        <a:defRPr sz="1100" kern="1200">
          <a:solidFill>
            <a:schemeClr val="tx1"/>
          </a:solidFill>
          <a:latin typeface="+mn-lt"/>
          <a:ea typeface="+mn-ea"/>
          <a:cs typeface="+mn-cs"/>
        </a:defRPr>
      </a:lvl8pPr>
      <a:lvl9pPr marL="2064802" algn="l" defTabSz="516201" rtl="0" eaLnBrk="1" latinLnBrk="0" hangingPunct="1">
        <a:defRPr sz="1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96"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42E3B8E-D192-47F7-A8B5-B9463505C303}"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3"/>
          </p:nvPr>
        </p:nvSpPr>
        <p:spPr>
          <a:xfrm>
            <a:off x="457206"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E600D353-FDA4-4371-912C-676C518E27BB}" type="slidenum">
              <a:rPr lang="en-US" smtClean="0">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defTabSz="914400" fontAlgn="base">
              <a:spcBef>
                <a:spcPct val="0"/>
              </a:spcBef>
              <a:spcAft>
                <a:spcPct val="0"/>
              </a:spcAft>
              <a:defRPr/>
            </a:pPr>
            <a:fld id="{E5A65AA5-9E1F-455D-A6D1-AE0EB97E8EAC}"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29618135"/>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cs typeface="Arial" charset="0"/>
              </a:defRPr>
            </a:lvl1pPr>
          </a:lstStyle>
          <a:p>
            <a:pPr defTabSz="914400" fontAlgn="base">
              <a:spcBef>
                <a:spcPct val="0"/>
              </a:spcBef>
              <a:spcAft>
                <a:spcPct val="0"/>
              </a:spcAft>
              <a:defRPr/>
            </a:pPr>
            <a:fld id="{E5A65AA5-9E1F-455D-A6D1-AE0EB97E8EAC}"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42815157"/>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3829050"/>
            <a:ext cx="9144000" cy="131445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0"/>
            <a:ext cx="9144000" cy="382905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0" y="2826228"/>
            <a:ext cx="9144000" cy="17145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a:off x="0" y="1200150"/>
            <a:ext cx="9144000" cy="382905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793290" y="3279126"/>
            <a:ext cx="6512511" cy="85725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549195"/>
            <a:ext cx="6400800" cy="26060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4629150"/>
            <a:ext cx="2514600" cy="273844"/>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842E3B8E-D192-47F7-A8B5-B9463505C303}" type="datetimeFigureOut">
              <a:rPr lang="en-US" smtClean="0">
                <a:solidFill>
                  <a:prstClr val="black">
                    <a:tint val="75000"/>
                  </a:prstClr>
                </a:solidFill>
              </a:rPr>
              <a:pPr>
                <a:defRPr/>
              </a:pPr>
              <a:t>06/04/2024</a:t>
            </a:fld>
            <a:endParaRPr lang="en-US">
              <a:solidFill>
                <a:prstClr val="black">
                  <a:tint val="75000"/>
                </a:prstClr>
              </a:solidFill>
            </a:endParaRPr>
          </a:p>
        </p:txBody>
      </p:sp>
      <p:sp>
        <p:nvSpPr>
          <p:cNvPr id="5" name="Footer Placeholder 4"/>
          <p:cNvSpPr>
            <a:spLocks noGrp="1"/>
          </p:cNvSpPr>
          <p:nvPr>
            <p:ph type="ftr" sz="quarter" idx="3"/>
          </p:nvPr>
        </p:nvSpPr>
        <p:spPr>
          <a:xfrm>
            <a:off x="457200" y="4629150"/>
            <a:ext cx="3352801" cy="273844"/>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3810000" y="4629150"/>
            <a:ext cx="1828800" cy="273844"/>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E600D353-FDA4-4371-912C-676C518E27B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94809446"/>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9.xml"/><Relationship Id="rId6" Type="http://schemas.openxmlformats.org/officeDocument/2006/relationships/image" Target="../media/image9.gif"/><Relationship Id="rId5" Type="http://schemas.openxmlformats.org/officeDocument/2006/relationships/hyperlink" Target="http://jp59.centerblog.net/rub-GIifs-barre-separateur-3.html" TargetMode="External"/><Relationship Id="rId4" Type="http://schemas.openxmlformats.org/officeDocument/2006/relationships/image" Target="../media/image8.gif"/><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7.gif"/><Relationship Id="rId7" Type="http://schemas.openxmlformats.org/officeDocument/2006/relationships/image" Target="../media/image10.gif"/><Relationship Id="rId2" Type="http://schemas.openxmlformats.org/officeDocument/2006/relationships/image" Target="../media/image6.gif"/><Relationship Id="rId1" Type="http://schemas.openxmlformats.org/officeDocument/2006/relationships/slideLayout" Target="../slideLayouts/slideLayout29.xml"/><Relationship Id="rId6" Type="http://schemas.openxmlformats.org/officeDocument/2006/relationships/image" Target="../media/image9.gif"/><Relationship Id="rId5" Type="http://schemas.openxmlformats.org/officeDocument/2006/relationships/hyperlink" Target="http://jp59.centerblog.net/rub-GIifs-barre-separateur-3.html" TargetMode="External"/><Relationship Id="rId4" Type="http://schemas.openxmlformats.org/officeDocument/2006/relationships/image" Target="../media/image8.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5.xml"/><Relationship Id="rId7" Type="http://schemas.openxmlformats.org/officeDocument/2006/relationships/image" Target="../media/image31.png"/><Relationship Id="rId2" Type="http://schemas.openxmlformats.org/officeDocument/2006/relationships/slideLayout" Target="../slideLayouts/slideLayout59.xml"/><Relationship Id="rId1" Type="http://schemas.openxmlformats.org/officeDocument/2006/relationships/tags" Target="../tags/tag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comments" Target="../comments/comment1.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59.xml"/><Relationship Id="rId1" Type="http://schemas.openxmlformats.org/officeDocument/2006/relationships/tags" Target="../tags/tag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GIF"/><Relationship Id="rId2" Type="http://schemas.openxmlformats.org/officeDocument/2006/relationships/image" Target="../media/image13.GIF"/><Relationship Id="rId1" Type="http://schemas.openxmlformats.org/officeDocument/2006/relationships/slideLayout" Target="../slideLayouts/slideLayout24.xml"/><Relationship Id="rId6" Type="http://schemas.openxmlformats.org/officeDocument/2006/relationships/image" Target="../media/image17.GIF"/><Relationship Id="rId5" Type="http://schemas.openxmlformats.org/officeDocument/2006/relationships/image" Target="../media/image16.pn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7.xml"/><Relationship Id="rId1" Type="http://schemas.openxmlformats.org/officeDocument/2006/relationships/slideLayout" Target="../slideLayouts/slideLayout69.xml"/><Relationship Id="rId6" Type="http://schemas.microsoft.com/office/2007/relationships/hdphoto" Target="../media/hdphoto1.wdp"/><Relationship Id="rId5" Type="http://schemas.openxmlformats.org/officeDocument/2006/relationships/image" Target="../media/image39.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13296" y="3294460"/>
            <a:ext cx="1472804"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6"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2999" y="1629966"/>
            <a:ext cx="342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7"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31066" y="1705538"/>
            <a:ext cx="3429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3497" y="3371854"/>
            <a:ext cx="1507331" cy="19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57450" y="3943350"/>
            <a:ext cx="571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8"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264826" y="3864769"/>
            <a:ext cx="6143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72150" y="4057650"/>
            <a:ext cx="571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9" descr="BARRE JP59">
            <a:hlinkClick r:id="rId5" tooltip="&quot;Agrandir l'image de jp59.centerblog.net&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354" y="998812"/>
            <a:ext cx="3314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4"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4782" y="-141683"/>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4"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81304" y="-141683"/>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964506" y="1805542"/>
            <a:ext cx="678656" cy="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541" y="2952751"/>
            <a:ext cx="678656" cy="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3"/>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35274">
            <a:off x="7136949" y="1572478"/>
            <a:ext cx="529829"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3"/>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35274">
            <a:off x="8366157" y="1977931"/>
            <a:ext cx="529829"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3834" y="209554"/>
            <a:ext cx="6697166" cy="830995"/>
          </a:xfrm>
          <a:prstGeom prst="rect">
            <a:avLst/>
          </a:prstGeom>
          <a:noFill/>
          <a:effectLst>
            <a:outerShdw blurRad="50800" dist="38100" dir="5400000" algn="t" rotWithShape="0">
              <a:prstClr val="black">
                <a:alpha val="40000"/>
              </a:prstClr>
            </a:outerShdw>
          </a:effectLst>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smtClean="0">
                <a:ln w="11430"/>
                <a:effectLst>
                  <a:outerShdw blurRad="50800" dist="39000" dir="5460000" algn="tl">
                    <a:srgbClr val="000000">
                      <a:alpha val="38000"/>
                    </a:srgbClr>
                  </a:outerShdw>
                </a:effectLst>
                <a:latin typeface="+mj-lt"/>
                <a:cs typeface="Arial" charset="0"/>
              </a:rPr>
              <a:t>PHÒNG GIÁO DỤC &amp; ĐÀO TẠO VĨNH THUẬN</a:t>
            </a:r>
            <a:endParaRPr lang="en-US" sz="2400" b="1" dirty="0" smtClean="0">
              <a:ln w="11430"/>
              <a:effectLst>
                <a:outerShdw blurRad="50800" dist="39000" dir="5460000" algn="tl">
                  <a:srgbClr val="000000">
                    <a:alpha val="38000"/>
                  </a:srgbClr>
                </a:outerShdw>
              </a:effectLst>
              <a:latin typeface="+mj-lt"/>
              <a:cs typeface="Arial" charset="0"/>
            </a:endParaRPr>
          </a:p>
          <a:p>
            <a:pPr algn="ctr">
              <a:defRPr/>
            </a:pPr>
            <a:r>
              <a:rPr lang="en-US" sz="2400" b="1" smtClean="0">
                <a:ln w="11430"/>
                <a:effectLst>
                  <a:outerShdw blurRad="50800" dist="39000" dir="5460000" algn="tl">
                    <a:srgbClr val="000000">
                      <a:alpha val="38000"/>
                    </a:srgbClr>
                  </a:outerShdw>
                </a:effectLst>
                <a:latin typeface="+mj-lt"/>
                <a:cs typeface="Arial" charset="0"/>
              </a:rPr>
              <a:t>TRƯỜNG TH&amp;THCS TÂN THUẬN 2</a:t>
            </a:r>
            <a:endParaRPr lang="vi-VN" sz="2400" b="1" dirty="0">
              <a:ln w="11430"/>
              <a:effectLst>
                <a:outerShdw blurRad="50800" dist="39000" dir="5460000" algn="tl">
                  <a:srgbClr val="000000">
                    <a:alpha val="38000"/>
                  </a:srgbClr>
                </a:outerShdw>
              </a:effectLst>
              <a:latin typeface="+mj-lt"/>
              <a:cs typeface="Arial" charset="0"/>
            </a:endParaRPr>
          </a:p>
        </p:txBody>
      </p:sp>
      <p:sp>
        <p:nvSpPr>
          <p:cNvPr id="18" name="TextBox 17"/>
          <p:cNvSpPr txBox="1"/>
          <p:nvPr/>
        </p:nvSpPr>
        <p:spPr>
          <a:xfrm>
            <a:off x="2362200" y="3451626"/>
            <a:ext cx="4881827" cy="438582"/>
          </a:xfrm>
          <a:prstGeom prst="rect">
            <a:avLst/>
          </a:prstGeom>
          <a:noFill/>
        </p:spPr>
        <p:txBody>
          <a:bodyPr wrap="square" lIns="68580" tIns="34290" rIns="68580" bIns="34290" rtlCol="0">
            <a:spAutoFit/>
          </a:bodyPr>
          <a:lstStyle/>
          <a:p>
            <a:pPr defTabSz="506327"/>
            <a:r>
              <a:rPr lang="en-US" sz="2400" b="1" dirty="0" err="1">
                <a:solidFill>
                  <a:schemeClr val="accent1">
                    <a:lumMod val="75000"/>
                  </a:schemeClr>
                </a:solidFill>
                <a:latin typeface="Times New Roman" pitchFamily="18" charset="0"/>
                <a:cs typeface="Times New Roman" pitchFamily="18" charset="0"/>
              </a:rPr>
              <a:t>Giáo</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viên</a:t>
            </a:r>
            <a:r>
              <a:rPr lang="en-US" sz="2400" b="1">
                <a:solidFill>
                  <a:schemeClr val="accent1">
                    <a:lumMod val="75000"/>
                  </a:schemeClr>
                </a:solidFill>
                <a:latin typeface="Times New Roman" pitchFamily="18" charset="0"/>
                <a:cs typeface="Times New Roman" pitchFamily="18" charset="0"/>
              </a:rPr>
              <a:t>: </a:t>
            </a:r>
            <a:r>
              <a:rPr lang="en-US" sz="2400" b="1" smtClean="0">
                <a:solidFill>
                  <a:schemeClr val="accent1">
                    <a:lumMod val="75000"/>
                  </a:schemeClr>
                </a:solidFill>
                <a:latin typeface="Times New Roman" pitchFamily="18" charset="0"/>
                <a:cs typeface="Times New Roman" pitchFamily="18" charset="0"/>
              </a:rPr>
              <a:t>Phạm Thanh Nho</a:t>
            </a:r>
            <a:endParaRPr lang="en-US" sz="2400" b="1" dirty="0">
              <a:solidFill>
                <a:schemeClr val="accent1">
                  <a:lumMod val="75000"/>
                </a:schemeClr>
              </a:solidFill>
              <a:latin typeface="Times New Roman" pitchFamily="18" charset="0"/>
              <a:cs typeface="Times New Roman" pitchFamily="18" charset="0"/>
            </a:endParaRPr>
          </a:p>
        </p:txBody>
      </p:sp>
      <p:sp>
        <p:nvSpPr>
          <p:cNvPr id="19" name="TextBox 18"/>
          <p:cNvSpPr txBox="1"/>
          <p:nvPr/>
        </p:nvSpPr>
        <p:spPr>
          <a:xfrm>
            <a:off x="689598" y="1892303"/>
            <a:ext cx="8112918" cy="1384995"/>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HỘI THI GIÁO </a:t>
            </a:r>
            <a:r>
              <a:rPr lang="en-US" sz="2800" b="1" smtClean="0">
                <a:solidFill>
                  <a:srgbClr val="FF0000"/>
                </a:solidFill>
                <a:latin typeface="Times New Roman" pitchFamily="18" charset="0"/>
                <a:cs typeface="Times New Roman" pitchFamily="18" charset="0"/>
              </a:rPr>
              <a:t>VIÊN GIỎI CẤP HUYỆN</a:t>
            </a:r>
            <a:endParaRPr lang="en-US" sz="2800" b="1" dirty="0" smtClean="0">
              <a:solidFill>
                <a:srgbClr val="FF0000"/>
              </a:solidFill>
              <a:latin typeface="Times New Roman" pitchFamily="18" charset="0"/>
              <a:cs typeface="Times New Roman" pitchFamily="18" charset="0"/>
            </a:endParaRPr>
          </a:p>
          <a:p>
            <a:pPr algn="ctr"/>
            <a:r>
              <a:rPr lang="en-US" sz="2800" b="1" dirty="0" smtClean="0">
                <a:solidFill>
                  <a:srgbClr val="FF0000"/>
                </a:solidFill>
                <a:latin typeface="Times New Roman" pitchFamily="18" charset="0"/>
                <a:cs typeface="Times New Roman" pitchFamily="18" charset="0"/>
              </a:rPr>
              <a:t>PHẦN </a:t>
            </a:r>
            <a:r>
              <a:rPr lang="en-US" sz="2800" b="1" smtClean="0">
                <a:solidFill>
                  <a:srgbClr val="FF0000"/>
                </a:solidFill>
                <a:latin typeface="Times New Roman" pitchFamily="18" charset="0"/>
                <a:cs typeface="Times New Roman" pitchFamily="18" charset="0"/>
              </a:rPr>
              <a:t>THI THUYẾT MINH BIỆN PHÁP GÓP PHẦN NÂNG CAO CHẤT LƯỢNG DẠY HỌC</a:t>
            </a:r>
            <a:endParaRPr lang="en-US" sz="2800" b="1" dirty="0">
              <a:solidFill>
                <a:srgbClr val="FF0000"/>
              </a:solidFill>
              <a:latin typeface="Times New Roman" pitchFamily="18" charset="0"/>
              <a:cs typeface="Times New Roman" pitchFamily="18" charset="0"/>
            </a:endParaRPr>
          </a:p>
        </p:txBody>
      </p:sp>
      <p:sp>
        <p:nvSpPr>
          <p:cNvPr id="20" name="TextBox 19"/>
          <p:cNvSpPr txBox="1"/>
          <p:nvPr/>
        </p:nvSpPr>
        <p:spPr>
          <a:xfrm>
            <a:off x="2743200" y="4287771"/>
            <a:ext cx="3174241" cy="438582"/>
          </a:xfrm>
          <a:prstGeom prst="rect">
            <a:avLst/>
          </a:prstGeom>
          <a:noFill/>
        </p:spPr>
        <p:txBody>
          <a:bodyPr wrap="square" lIns="68580" tIns="34290" rIns="68580" bIns="34290" rtlCol="0">
            <a:spAutoFit/>
          </a:bodyPr>
          <a:lstStyle/>
          <a:p>
            <a:pPr defTabSz="506327"/>
            <a:r>
              <a:rPr lang="en-US" sz="2400" b="1" smtClean="0">
                <a:latin typeface="Times New Roman" pitchFamily="18" charset="0"/>
                <a:cs typeface="Times New Roman" pitchFamily="18" charset="0"/>
              </a:rPr>
              <a:t>Năm học: 2023-2024</a:t>
            </a:r>
            <a:endParaRPr lang="en-US" sz="2400" b="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76" y="0"/>
            <a:ext cx="9172576" cy="5223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30357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4279879791"/>
              </p:ext>
            </p:extLst>
          </p:nvPr>
        </p:nvGraphicFramePr>
        <p:xfrm>
          <a:off x="304800" y="209550"/>
          <a:ext cx="8534400" cy="4267198"/>
        </p:xfrm>
        <a:graphic>
          <a:graphicData uri="http://schemas.openxmlformats.org/drawingml/2006/table">
            <a:tbl>
              <a:tblPr firstRow="1" firstCol="1" bandRow="1">
                <a:tableStyleId>{93296810-A885-4BE3-A3E7-6D5BEEA58F35}</a:tableStyleId>
              </a:tblPr>
              <a:tblGrid>
                <a:gridCol w="1184357">
                  <a:extLst>
                    <a:ext uri="{9D8B030D-6E8A-4147-A177-3AD203B41FA5}">
                      <a16:colId xmlns:a16="http://schemas.microsoft.com/office/drawing/2014/main" val="20000"/>
                    </a:ext>
                  </a:extLst>
                </a:gridCol>
                <a:gridCol w="1254043">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886710">
                <a:tc rowSpan="2">
                  <a:txBody>
                    <a:bodyPr/>
                    <a:lstStyle/>
                    <a:p>
                      <a:pPr algn="ctr">
                        <a:lnSpc>
                          <a:spcPct val="150000"/>
                        </a:lnSpc>
                      </a:pPr>
                      <a:r>
                        <a:rPr lang="en-US" sz="1700" baseline="0" smtClean="0">
                          <a:effectLst/>
                          <a:latin typeface="Times New Roman" pitchFamily="18" charset="0"/>
                          <a:cs typeface="Times New Roman" pitchFamily="18" charset="0"/>
                        </a:rPr>
                        <a:t> </a:t>
                      </a:r>
                      <a:endParaRPr lang="en-US" sz="1700" smtClean="0">
                        <a:effectLst/>
                        <a:latin typeface="Times New Roman" pitchFamily="18" charset="0"/>
                        <a:cs typeface="Times New Roman" pitchFamily="18" charset="0"/>
                      </a:endParaRPr>
                    </a:p>
                    <a:p>
                      <a:pPr algn="ctr">
                        <a:lnSpc>
                          <a:spcPct val="150000"/>
                        </a:lnSpc>
                      </a:pPr>
                      <a:r>
                        <a:rPr lang="en-US" sz="1700" smtClean="0">
                          <a:effectLst/>
                          <a:latin typeface="Times New Roman" pitchFamily="18" charset="0"/>
                          <a:cs typeface="Times New Roman" pitchFamily="18" charset="0"/>
                        </a:rPr>
                        <a:t>Năm </a:t>
                      </a:r>
                      <a:r>
                        <a:rPr lang="en-US" sz="1700" dirty="0" err="1" smtClean="0">
                          <a:effectLst/>
                          <a:latin typeface="Times New Roman" pitchFamily="18" charset="0"/>
                          <a:cs typeface="Times New Roman" pitchFamily="18" charset="0"/>
                        </a:rPr>
                        <a:t>học</a:t>
                      </a:r>
                      <a:endParaRPr lang="en-US" sz="1700" dirty="0" smtClean="0">
                        <a:effectLst/>
                        <a:latin typeface="Times New Roman" pitchFamily="18" charset="0"/>
                        <a:cs typeface="Times New Roman" pitchFamily="18" charset="0"/>
                      </a:endParaRPr>
                    </a:p>
                    <a:p>
                      <a:pPr algn="ctr">
                        <a:lnSpc>
                          <a:spcPct val="150000"/>
                        </a:lnSpc>
                      </a:pPr>
                      <a:r>
                        <a:rPr lang="en-US" sz="1700" smtClean="0">
                          <a:effectLst/>
                          <a:latin typeface="Times New Roman" pitchFamily="18" charset="0"/>
                          <a:cs typeface="Times New Roman" pitchFamily="18" charset="0"/>
                        </a:rPr>
                        <a:t>2022 - 2023</a:t>
                      </a:r>
                      <a:endParaRPr lang="en-US" sz="17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rowSpan="2">
                  <a:txBody>
                    <a:bodyPr/>
                    <a:lstStyle/>
                    <a:p>
                      <a:pPr algn="ctr">
                        <a:lnSpc>
                          <a:spcPct val="150000"/>
                        </a:lnSpc>
                      </a:pPr>
                      <a:r>
                        <a:rPr lang="nl-NL" sz="1700" dirty="0">
                          <a:effectLst/>
                          <a:latin typeface="Times New Roman" pitchFamily="18" charset="0"/>
                          <a:cs typeface="Times New Roman" pitchFamily="18" charset="0"/>
                        </a:rPr>
                        <a:t>Số lượng học sinh được khảo sát</a:t>
                      </a:r>
                      <a:endParaRPr lang="en-US" sz="1700" dirty="0">
                        <a:effectLst/>
                        <a:latin typeface="Times New Roman" pitchFamily="18" charset="0"/>
                        <a:cs typeface="Times New Roman" pitchFamily="18" charset="0"/>
                      </a:endParaRPr>
                    </a:p>
                  </a:txBody>
                  <a:tcPr marL="60357" marR="60357" marT="0" marB="0" anchor="ctr">
                    <a:cell3D prstMaterial="dkEdge">
                      <a:bevel prst="coolSlant"/>
                      <a:lightRig rig="flood" dir="t"/>
                    </a:cell3D>
                  </a:tcPr>
                </a:tc>
                <a:tc gridSpan="2">
                  <a:txBody>
                    <a:bodyPr/>
                    <a:lstStyle/>
                    <a:p>
                      <a:pPr algn="ctr">
                        <a:lnSpc>
                          <a:spcPct val="150000"/>
                        </a:lnSpc>
                      </a:pPr>
                      <a:r>
                        <a:rPr lang="en-US" sz="1700">
                          <a:effectLst/>
                          <a:latin typeface="Times New Roman" pitchFamily="18" charset="0"/>
                          <a:cs typeface="Times New Roman" pitchFamily="18" charset="0"/>
                        </a:rPr>
                        <a:t>HS yêu thích môn Toán</a:t>
                      </a:r>
                    </a:p>
                  </a:txBody>
                  <a:tcPr marL="68580" marR="68580" marT="9525" marB="0" anchor="ctr">
                    <a:cell3D prstMaterial="dkEdge">
                      <a:bevel prst="coolSlant"/>
                      <a:lightRig rig="flood" dir="t"/>
                    </a:cell3D>
                  </a:tcPr>
                </a:tc>
                <a:tc hMerge="1">
                  <a:txBody>
                    <a:bodyPr/>
                    <a:lstStyle/>
                    <a:p>
                      <a:endParaRPr lang="en-US"/>
                    </a:p>
                  </a:txBody>
                  <a:tcPr/>
                </a:tc>
                <a:tc gridSpan="2">
                  <a:txBody>
                    <a:bodyPr/>
                    <a:lstStyle/>
                    <a:p>
                      <a:pPr algn="ctr">
                        <a:lnSpc>
                          <a:spcPct val="150000"/>
                        </a:lnSpc>
                      </a:pPr>
                      <a:r>
                        <a:rPr lang="en-US" sz="1700">
                          <a:effectLst/>
                          <a:latin typeface="Times New Roman" pitchFamily="18" charset="0"/>
                          <a:cs typeface="Times New Roman" pitchFamily="18" charset="0"/>
                        </a:rPr>
                        <a:t>HS không yêu thích môn Toán</a:t>
                      </a:r>
                    </a:p>
                  </a:txBody>
                  <a:tcPr marL="68580" marR="68580" marT="9525" marB="0" anchor="ctr">
                    <a:cell3D prstMaterial="dkEdge">
                      <a:bevel prst="coolSlant"/>
                      <a:lightRig rig="flood" dir="t"/>
                    </a:cell3D>
                  </a:tcPr>
                </a:tc>
                <a:tc hMerge="1">
                  <a:txBody>
                    <a:bodyPr/>
                    <a:lstStyle/>
                    <a:p>
                      <a:endParaRPr lang="en-US"/>
                    </a:p>
                  </a:txBody>
                  <a:tcPr/>
                </a:tc>
                <a:extLst>
                  <a:ext uri="{0D108BD9-81ED-4DB2-BD59-A6C34878D82A}">
                    <a16:rowId xmlns:a16="http://schemas.microsoft.com/office/drawing/2014/main" val="10000"/>
                  </a:ext>
                </a:extLst>
              </a:tr>
              <a:tr h="1929937">
                <a:tc vMerge="1">
                  <a:txBody>
                    <a:bodyPr/>
                    <a:lstStyle/>
                    <a:p>
                      <a:endParaRPr lang="en-US"/>
                    </a:p>
                  </a:txBody>
                  <a:tcPr/>
                </a:tc>
                <a:tc vMerge="1">
                  <a:txBody>
                    <a:bodyPr/>
                    <a:lstStyle/>
                    <a:p>
                      <a:endParaRPr lang="en-US"/>
                    </a:p>
                  </a:txBody>
                  <a:tcPr/>
                </a:tc>
                <a:tc>
                  <a:txBody>
                    <a:bodyPr/>
                    <a:lstStyle/>
                    <a:p>
                      <a:pPr indent="457200" algn="just">
                        <a:lnSpc>
                          <a:spcPct val="150000"/>
                        </a:lnSpc>
                      </a:pPr>
                      <a:r>
                        <a:rPr lang="en-US" sz="1700" dirty="0">
                          <a:effectLst/>
                          <a:latin typeface="Times New Roman" pitchFamily="18" charset="0"/>
                          <a:cs typeface="Times New Roman" pitchFamily="18" charset="0"/>
                        </a:rPr>
                        <a:t>SL</a:t>
                      </a:r>
                    </a:p>
                  </a:txBody>
                  <a:tcPr marL="68580" marR="68580" marT="9525" marB="0" anchor="ctr">
                    <a:cell3D prstMaterial="dkEdge">
                      <a:bevel prst="coolSlant"/>
                      <a:lightRig rig="flood" dir="t"/>
                    </a:cell3D>
                  </a:tcPr>
                </a:tc>
                <a:tc>
                  <a:txBody>
                    <a:bodyPr/>
                    <a:lstStyle/>
                    <a:p>
                      <a:pPr indent="457200" algn="just">
                        <a:lnSpc>
                          <a:spcPct val="150000"/>
                        </a:lnSpc>
                      </a:pPr>
                      <a:r>
                        <a:rPr lang="en-US" sz="1700" dirty="0">
                          <a:effectLst/>
                          <a:latin typeface="Times New Roman" pitchFamily="18" charset="0"/>
                          <a:cs typeface="Times New Roman" pitchFamily="18" charset="0"/>
                        </a:rPr>
                        <a:t>TL</a:t>
                      </a:r>
                    </a:p>
                  </a:txBody>
                  <a:tcPr marL="68580" marR="68580" marT="9525" marB="0" anchor="ctr">
                    <a:cell3D prstMaterial="dkEdge">
                      <a:bevel prst="coolSlant"/>
                      <a:lightRig rig="flood" dir="t"/>
                    </a:cell3D>
                  </a:tcPr>
                </a:tc>
                <a:tc>
                  <a:txBody>
                    <a:bodyPr/>
                    <a:lstStyle/>
                    <a:p>
                      <a:pPr indent="457200" algn="just">
                        <a:lnSpc>
                          <a:spcPct val="150000"/>
                        </a:lnSpc>
                      </a:pPr>
                      <a:r>
                        <a:rPr lang="en-US" sz="1700" dirty="0">
                          <a:effectLst/>
                          <a:latin typeface="Times New Roman" pitchFamily="18" charset="0"/>
                          <a:cs typeface="Times New Roman" pitchFamily="18" charset="0"/>
                        </a:rPr>
                        <a:t>SL</a:t>
                      </a:r>
                    </a:p>
                  </a:txBody>
                  <a:tcPr marL="68580" marR="68580" marT="9525" marB="0" anchor="ctr">
                    <a:cell3D prstMaterial="dkEdge">
                      <a:bevel prst="coolSlant"/>
                      <a:lightRig rig="flood" dir="t"/>
                    </a:cell3D>
                  </a:tcPr>
                </a:tc>
                <a:tc>
                  <a:txBody>
                    <a:bodyPr/>
                    <a:lstStyle/>
                    <a:p>
                      <a:pPr indent="291465" algn="just">
                        <a:lnSpc>
                          <a:spcPct val="150000"/>
                        </a:lnSpc>
                      </a:pPr>
                      <a:r>
                        <a:rPr lang="en-US" sz="1700">
                          <a:effectLst/>
                          <a:latin typeface="Times New Roman" pitchFamily="18" charset="0"/>
                          <a:cs typeface="Times New Roman" pitchFamily="18" charset="0"/>
                        </a:rPr>
                        <a:t>TL</a:t>
                      </a:r>
                    </a:p>
                  </a:txBody>
                  <a:tcPr marL="68580" marR="68580" marT="9525" marB="0" anchor="ctr">
                    <a:cell3D prstMaterial="dkEdge">
                      <a:bevel prst="coolSlant"/>
                      <a:lightRig rig="flood" dir="t"/>
                    </a:cell3D>
                  </a:tcPr>
                </a:tc>
                <a:extLst>
                  <a:ext uri="{0D108BD9-81ED-4DB2-BD59-A6C34878D82A}">
                    <a16:rowId xmlns:a16="http://schemas.microsoft.com/office/drawing/2014/main" val="10001"/>
                  </a:ext>
                </a:extLst>
              </a:tr>
              <a:tr h="1450551">
                <a:tc>
                  <a:txBody>
                    <a:bodyPr/>
                    <a:lstStyle/>
                    <a:p>
                      <a:pPr algn="ctr">
                        <a:lnSpc>
                          <a:spcPct val="150000"/>
                        </a:lnSpc>
                      </a:pPr>
                      <a:endParaRPr lang="en-US" sz="1700" dirty="0" smtClean="0">
                        <a:effectLst/>
                        <a:latin typeface="Times New Roman" pitchFamily="18" charset="0"/>
                        <a:cs typeface="Times New Roman" pitchFamily="18" charset="0"/>
                      </a:endParaRPr>
                    </a:p>
                    <a:p>
                      <a:pPr algn="ctr">
                        <a:lnSpc>
                          <a:spcPct val="150000"/>
                        </a:lnSpc>
                      </a:pPr>
                      <a:r>
                        <a:rPr lang="en-US" sz="1700" dirty="0" err="1" smtClean="0">
                          <a:effectLst/>
                          <a:latin typeface="Times New Roman" pitchFamily="18" charset="0"/>
                          <a:cs typeface="Times New Roman" pitchFamily="18" charset="0"/>
                        </a:rPr>
                        <a:t>Trước</a:t>
                      </a:r>
                      <a:r>
                        <a:rPr lang="en-US" sz="1700" dirty="0" smtClean="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khi</a:t>
                      </a:r>
                      <a:r>
                        <a:rPr lang="en-US" sz="1700" dirty="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áp</a:t>
                      </a:r>
                      <a:r>
                        <a:rPr lang="en-US" sz="1700" dirty="0">
                          <a:effectLst/>
                          <a:latin typeface="Times New Roman" pitchFamily="18" charset="0"/>
                          <a:cs typeface="Times New Roman" pitchFamily="18" charset="0"/>
                        </a:rPr>
                        <a:t> </a:t>
                      </a:r>
                      <a:r>
                        <a:rPr lang="en-US" sz="1700" dirty="0" err="1">
                          <a:effectLst/>
                          <a:latin typeface="Times New Roman" pitchFamily="18" charset="0"/>
                          <a:cs typeface="Times New Roman" pitchFamily="18" charset="0"/>
                        </a:rPr>
                        <a:t>dụng</a:t>
                      </a:r>
                      <a:endParaRPr lang="en-US" sz="1700" dirty="0">
                        <a:effectLst/>
                        <a:latin typeface="Times New Roman" pitchFamily="18" charset="0"/>
                        <a:cs typeface="Times New Roman" pitchFamily="18" charset="0"/>
                      </a:endParaRPr>
                    </a:p>
                  </a:txBody>
                  <a:tcPr marL="68580" marR="68580" marT="9525" marB="0">
                    <a:cell3D prstMaterial="dkEdge">
                      <a:bevel prst="coolSlant"/>
                      <a:lightRig rig="flood" dir="t"/>
                    </a:cell3D>
                  </a:tcPr>
                </a:tc>
                <a:tc>
                  <a:txBody>
                    <a:bodyPr/>
                    <a:lstStyle/>
                    <a:p>
                      <a:pPr indent="304165" algn="ctr">
                        <a:lnSpc>
                          <a:spcPct val="150000"/>
                        </a:lnSpc>
                      </a:pPr>
                      <a:r>
                        <a:rPr lang="en-US" sz="1700" smtClean="0">
                          <a:effectLst/>
                          <a:latin typeface="Times New Roman" pitchFamily="18" charset="0"/>
                          <a:cs typeface="Times New Roman" pitchFamily="18" charset="0"/>
                        </a:rPr>
                        <a:t>24</a:t>
                      </a:r>
                      <a:endParaRPr lang="en-US" sz="1700" dirty="0">
                        <a:effectLst/>
                        <a:latin typeface="Times New Roman" pitchFamily="18" charset="0"/>
                        <a:cs typeface="Times New Roman" pitchFamily="18" charset="0"/>
                      </a:endParaRPr>
                    </a:p>
                  </a:txBody>
                  <a:tcPr marL="60357" marR="60357" marT="0" marB="0" anchor="ctr">
                    <a:cell3D prstMaterial="dkEdge">
                      <a:bevel prst="coolSlant"/>
                      <a:lightRig rig="flood" dir="t"/>
                    </a:cell3D>
                  </a:tcPr>
                </a:tc>
                <a:tc>
                  <a:txBody>
                    <a:bodyPr/>
                    <a:lstStyle/>
                    <a:p>
                      <a:pPr indent="457200" algn="just">
                        <a:lnSpc>
                          <a:spcPct val="150000"/>
                        </a:lnSpc>
                      </a:pPr>
                      <a:r>
                        <a:rPr lang="en-US" sz="1700" smtClean="0">
                          <a:effectLst/>
                          <a:latin typeface="Times New Roman" pitchFamily="18" charset="0"/>
                          <a:cs typeface="Times New Roman" pitchFamily="18" charset="0"/>
                        </a:rPr>
                        <a:t>9</a:t>
                      </a:r>
                      <a:endParaRPr lang="en-US" sz="170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381635" algn="just">
                        <a:lnSpc>
                          <a:spcPct val="150000"/>
                        </a:lnSpc>
                      </a:pPr>
                      <a:r>
                        <a:rPr lang="en-US" sz="1700" smtClean="0">
                          <a:effectLst/>
                          <a:latin typeface="Times New Roman" pitchFamily="18" charset="0"/>
                          <a:cs typeface="Times New Roman" pitchFamily="18" charset="0"/>
                        </a:rPr>
                        <a:t>37.5 </a:t>
                      </a:r>
                      <a:r>
                        <a:rPr lang="en-US" sz="1700" dirty="0">
                          <a:effectLst/>
                          <a:latin typeface="Times New Roman" pitchFamily="18" charset="0"/>
                          <a:cs typeface="Times New Roman" pitchFamily="18" charset="0"/>
                        </a:rPr>
                        <a:t>%</a:t>
                      </a:r>
                    </a:p>
                  </a:txBody>
                  <a:tcPr marL="68580" marR="68580" marT="9525" marB="0" anchor="ctr">
                    <a:cell3D prstMaterial="dkEdge">
                      <a:bevel prst="coolSlant"/>
                      <a:lightRig rig="flood" dir="t"/>
                    </a:cell3D>
                  </a:tcPr>
                </a:tc>
                <a:tc>
                  <a:txBody>
                    <a:bodyPr/>
                    <a:lstStyle/>
                    <a:p>
                      <a:pPr indent="457200" algn="just">
                        <a:lnSpc>
                          <a:spcPct val="150000"/>
                        </a:lnSpc>
                      </a:pPr>
                      <a:r>
                        <a:rPr lang="en-US" sz="1700" smtClean="0">
                          <a:effectLst/>
                          <a:latin typeface="Times New Roman" pitchFamily="18" charset="0"/>
                          <a:cs typeface="Times New Roman" pitchFamily="18" charset="0"/>
                        </a:rPr>
                        <a:t>15</a:t>
                      </a:r>
                      <a:endParaRPr lang="en-US" sz="17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91465">
                        <a:lnSpc>
                          <a:spcPct val="150000"/>
                        </a:lnSpc>
                      </a:pPr>
                      <a:r>
                        <a:rPr lang="en-US" sz="1700" smtClean="0">
                          <a:effectLst/>
                          <a:latin typeface="Times New Roman" pitchFamily="18" charset="0"/>
                          <a:cs typeface="Times New Roman" pitchFamily="18" charset="0"/>
                        </a:rPr>
                        <a:t>62.5 </a:t>
                      </a:r>
                      <a:r>
                        <a:rPr lang="en-US" sz="1700" dirty="0">
                          <a:effectLst/>
                          <a:latin typeface="Times New Roman" pitchFamily="18" charset="0"/>
                          <a:cs typeface="Times New Roman" pitchFamily="18" charset="0"/>
                        </a:rPr>
                        <a:t>%</a:t>
                      </a:r>
                    </a:p>
                  </a:txBody>
                  <a:tcPr marL="68580" marR="68580" marT="9525" marB="0" anchor="ctr">
                    <a:cell3D prstMaterial="dkEdge">
                      <a:bevel prst="coolSlant"/>
                      <a:lightRig rig="flood" dir="t"/>
                    </a:cell3D>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23961570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AutoShape 3"/>
          <p:cNvSpPr>
            <a:spLocks noChangeArrowheads="1"/>
          </p:cNvSpPr>
          <p:nvPr/>
        </p:nvSpPr>
        <p:spPr bwMode="ltGray">
          <a:xfrm>
            <a:off x="1608139" y="1215570"/>
            <a:ext cx="7231062" cy="1097756"/>
          </a:xfrm>
          <a:prstGeom prst="roundRect">
            <a:avLst>
              <a:gd name="adj" fmla="val 16449"/>
            </a:avLst>
          </a:prstGeom>
          <a:solidFill>
            <a:srgbClr val="FF99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US" sz="2800" b="1" dirty="0">
                <a:solidFill>
                  <a:srgbClr val="FFFFFF"/>
                </a:solidFill>
                <a:latin typeface="Times New Roman" panose="02020603050405020304" pitchFamily="18" charset="0"/>
                <a:cs typeface="Times New Roman" panose="02020603050405020304" pitchFamily="18" charset="0"/>
              </a:rPr>
              <a:t> </a:t>
            </a:r>
            <a:r>
              <a:rPr lang="en-US" sz="2000" b="1" dirty="0">
                <a:solidFill>
                  <a:srgbClr val="FFFFFF"/>
                </a:solidFill>
                <a:latin typeface="Times New Roman" panose="02020603050405020304" pitchFamily="18" charset="0"/>
                <a:cs typeface="Times New Roman" panose="02020603050405020304" pitchFamily="18" charset="0"/>
              </a:rPr>
              <a:t>   </a:t>
            </a:r>
            <a:r>
              <a:rPr lang="es-BO" sz="2800" b="1" dirty="0" err="1" smtClean="0">
                <a:latin typeface="Times New Roman" pitchFamily="18" charset="0"/>
                <a:cs typeface="Times New Roman" pitchFamily="18" charset="0"/>
              </a:rPr>
              <a:t>Ứng</a:t>
            </a:r>
            <a:r>
              <a:rPr lang="es-BO" sz="2800" b="1" dirty="0" smtClean="0">
                <a:latin typeface="Times New Roman" pitchFamily="18" charset="0"/>
                <a:cs typeface="Times New Roman" pitchFamily="18" charset="0"/>
              </a:rPr>
              <a:t> </a:t>
            </a:r>
            <a:r>
              <a:rPr lang="es-BO" sz="2800" b="1" dirty="0" err="1">
                <a:latin typeface="Times New Roman" pitchFamily="18" charset="0"/>
                <a:cs typeface="Times New Roman" pitchFamily="18" charset="0"/>
              </a:rPr>
              <a:t>dụng</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công</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nghệ</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thông</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tin</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vào</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thiết</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kế</a:t>
            </a:r>
            <a:r>
              <a:rPr lang="es-BO" sz="2800" b="1" dirty="0">
                <a:latin typeface="Times New Roman" pitchFamily="18" charset="0"/>
                <a:cs typeface="Times New Roman" pitchFamily="18" charset="0"/>
              </a:rPr>
              <a:t>, </a:t>
            </a:r>
            <a:endParaRPr lang="es-BO" sz="2800" b="1" dirty="0" smtClean="0">
              <a:latin typeface="Times New Roman" pitchFamily="18" charset="0"/>
              <a:cs typeface="Times New Roman" pitchFamily="18" charset="0"/>
            </a:endParaRPr>
          </a:p>
          <a:p>
            <a:r>
              <a:rPr lang="es-BO" sz="2800" b="1" dirty="0">
                <a:latin typeface="Times New Roman" pitchFamily="18" charset="0"/>
                <a:cs typeface="Times New Roman" pitchFamily="18" charset="0"/>
              </a:rPr>
              <a:t> </a:t>
            </a:r>
            <a:r>
              <a:rPr lang="es-BO" sz="2800" b="1" dirty="0" smtClean="0">
                <a:latin typeface="Times New Roman" pitchFamily="18" charset="0"/>
                <a:cs typeface="Times New Roman" pitchFamily="18" charset="0"/>
              </a:rPr>
              <a:t>   </a:t>
            </a:r>
            <a:r>
              <a:rPr lang="es-BO" sz="2800" b="1" dirty="0" err="1" smtClean="0">
                <a:latin typeface="Times New Roman" pitchFamily="18" charset="0"/>
                <a:cs typeface="Times New Roman" pitchFamily="18" charset="0"/>
              </a:rPr>
              <a:t>sử</a:t>
            </a:r>
            <a:r>
              <a:rPr lang="es-BO" sz="2800" b="1" dirty="0" smtClean="0">
                <a:latin typeface="Times New Roman" pitchFamily="18" charset="0"/>
                <a:cs typeface="Times New Roman" pitchFamily="18" charset="0"/>
              </a:rPr>
              <a:t> </a:t>
            </a:r>
            <a:r>
              <a:rPr lang="es-BO" sz="2800" b="1" dirty="0" err="1">
                <a:latin typeface="Times New Roman" pitchFamily="18" charset="0"/>
                <a:cs typeface="Times New Roman" pitchFamily="18" charset="0"/>
              </a:rPr>
              <a:t>dụng</a:t>
            </a:r>
            <a:r>
              <a:rPr lang="es-BO" sz="2800" b="1" dirty="0">
                <a:latin typeface="Times New Roman" pitchFamily="18" charset="0"/>
                <a:cs typeface="Times New Roman" pitchFamily="18" charset="0"/>
              </a:rPr>
              <a:t> </a:t>
            </a:r>
            <a:r>
              <a:rPr lang="es-BO" sz="2800" b="1" dirty="0" err="1" smtClean="0">
                <a:latin typeface="Times New Roman" pitchFamily="18" charset="0"/>
                <a:cs typeface="Times New Roman" pitchFamily="18" charset="0"/>
              </a:rPr>
              <a:t>bài</a:t>
            </a:r>
            <a:r>
              <a:rPr lang="es-BO" sz="2800" b="1" dirty="0" smtClean="0">
                <a:latin typeface="Times New Roman" pitchFamily="18" charset="0"/>
                <a:cs typeface="Times New Roman" pitchFamily="18" charset="0"/>
              </a:rPr>
              <a:t> </a:t>
            </a:r>
            <a:r>
              <a:rPr lang="es-BO" sz="2800" b="1" dirty="0" err="1">
                <a:latin typeface="Times New Roman" pitchFamily="18" charset="0"/>
                <a:cs typeface="Times New Roman" pitchFamily="18" charset="0"/>
              </a:rPr>
              <a:t>giảng</a:t>
            </a:r>
            <a:r>
              <a:rPr lang="es-BO" sz="2800" b="1" dirty="0">
                <a:latin typeface="Times New Roman" pitchFamily="18" charset="0"/>
                <a:cs typeface="Times New Roman" pitchFamily="18" charset="0"/>
              </a:rPr>
              <a:t> </a:t>
            </a:r>
            <a:r>
              <a:rPr lang="es-BO" sz="2800" b="1" dirty="0" err="1">
                <a:latin typeface="Times New Roman" pitchFamily="18" charset="0"/>
                <a:cs typeface="Times New Roman" pitchFamily="18" charset="0"/>
              </a:rPr>
              <a:t>điện</a:t>
            </a:r>
            <a:r>
              <a:rPr lang="es-BO" sz="2800" b="1" dirty="0">
                <a:latin typeface="Times New Roman" pitchFamily="18" charset="0"/>
                <a:cs typeface="Times New Roman" pitchFamily="18" charset="0"/>
              </a:rPr>
              <a:t> </a:t>
            </a:r>
            <a:r>
              <a:rPr lang="es-BO" sz="2800" b="1" dirty="0" err="1" smtClean="0">
                <a:latin typeface="Times New Roman" pitchFamily="18" charset="0"/>
                <a:cs typeface="Times New Roman" pitchFamily="18" charset="0"/>
              </a:rPr>
              <a:t>tử</a:t>
            </a:r>
            <a:r>
              <a:rPr lang="es-BO" sz="2800" b="1" dirty="0" smtClean="0">
                <a:latin typeface="Times New Roman" pitchFamily="18" charset="0"/>
                <a:cs typeface="Times New Roman" pitchFamily="18" charset="0"/>
              </a:rPr>
              <a:t>. </a:t>
            </a:r>
            <a:endParaRPr lang="en-US" sz="2800" dirty="0">
              <a:effectLst/>
              <a:latin typeface="Times New Roman" pitchFamily="18" charset="0"/>
              <a:cs typeface="Times New Roman" pitchFamily="18" charset="0"/>
            </a:endParaRPr>
          </a:p>
        </p:txBody>
      </p:sp>
      <p:sp>
        <p:nvSpPr>
          <p:cNvPr id="8" name="AutoShape 4"/>
          <p:cNvSpPr>
            <a:spLocks noChangeArrowheads="1"/>
          </p:cNvSpPr>
          <p:nvPr/>
        </p:nvSpPr>
        <p:spPr bwMode="ltGray">
          <a:xfrm>
            <a:off x="1592899" y="2686110"/>
            <a:ext cx="7246302" cy="1279922"/>
          </a:xfrm>
          <a:prstGeom prst="roundRect">
            <a:avLst>
              <a:gd name="adj" fmla="val 16227"/>
            </a:avLst>
          </a:prstGeom>
          <a:solidFill>
            <a:srgbClr val="0099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just" defTabSz="914400" eaLnBrk="0" fontAlgn="base" hangingPunct="0">
              <a:spcBef>
                <a:spcPct val="0"/>
              </a:spcBef>
              <a:spcAft>
                <a:spcPct val="0"/>
              </a:spcAft>
              <a:defRPr/>
            </a:pPr>
            <a:r>
              <a:rPr lang="nl-NL" sz="2800" b="1" dirty="0">
                <a:solidFill>
                  <a:schemeClr val="tx1"/>
                </a:solidFill>
                <a:latin typeface="Times New Roman" panose="02020603050405020304" pitchFamily="18" charset="0"/>
                <a:cs typeface="Times New Roman" panose="02020603050405020304" pitchFamily="18" charset="0"/>
              </a:rPr>
              <a:t>   </a:t>
            </a:r>
            <a:r>
              <a:rPr lang="nl-NL" sz="2800" b="1" dirty="0" smtClean="0">
                <a:solidFill>
                  <a:schemeClr val="tx1"/>
                </a:solidFill>
                <a:latin typeface="Times New Roman" panose="02020603050405020304" pitchFamily="18" charset="0"/>
                <a:cs typeface="Times New Roman" panose="02020603050405020304" pitchFamily="18" charset="0"/>
              </a:rPr>
              <a:t>Ứng dụng công nghệ thông tin vào thiết kế </a:t>
            </a:r>
          </a:p>
          <a:p>
            <a:pPr algn="just" defTabSz="914400" eaLnBrk="0" fontAlgn="base" hangingPunct="0">
              <a:spcBef>
                <a:spcPct val="0"/>
              </a:spcBef>
              <a:spcAft>
                <a:spcPct val="0"/>
              </a:spcAft>
              <a:defRPr/>
            </a:pPr>
            <a:r>
              <a:rPr lang="nl-NL" sz="2800" b="1" dirty="0">
                <a:solidFill>
                  <a:schemeClr val="tx1"/>
                </a:solidFill>
                <a:latin typeface="Times New Roman" panose="02020603050405020304" pitchFamily="18" charset="0"/>
                <a:cs typeface="Times New Roman" panose="02020603050405020304" pitchFamily="18" charset="0"/>
              </a:rPr>
              <a:t> </a:t>
            </a:r>
            <a:r>
              <a:rPr lang="nl-NL" sz="2800" b="1" dirty="0" smtClean="0">
                <a:solidFill>
                  <a:schemeClr val="tx1"/>
                </a:solidFill>
                <a:latin typeface="Times New Roman" panose="02020603050405020304" pitchFamily="18" charset="0"/>
                <a:cs typeface="Times New Roman" panose="02020603050405020304" pitchFamily="18" charset="0"/>
              </a:rPr>
              <a:t>  trò chơi học tập, vận dụng các chuyên đề </a:t>
            </a:r>
          </a:p>
          <a:p>
            <a:pPr algn="just" defTabSz="914400" eaLnBrk="0" fontAlgn="base" hangingPunct="0">
              <a:spcBef>
                <a:spcPct val="0"/>
              </a:spcBef>
              <a:spcAft>
                <a:spcPct val="0"/>
              </a:spcAft>
              <a:defRPr/>
            </a:pPr>
            <a:r>
              <a:rPr lang="nl-NL" sz="2800" b="1" dirty="0">
                <a:solidFill>
                  <a:schemeClr val="tx1"/>
                </a:solidFill>
                <a:latin typeface="Times New Roman" panose="02020603050405020304" pitchFamily="18" charset="0"/>
                <a:cs typeface="Times New Roman" panose="02020603050405020304" pitchFamily="18" charset="0"/>
              </a:rPr>
              <a:t> </a:t>
            </a:r>
            <a:r>
              <a:rPr lang="nl-NL" sz="2800" b="1" dirty="0" smtClean="0">
                <a:solidFill>
                  <a:schemeClr val="tx1"/>
                </a:solidFill>
                <a:latin typeface="Times New Roman" panose="02020603050405020304" pitchFamily="18" charset="0"/>
                <a:cs typeface="Times New Roman" panose="02020603050405020304" pitchFamily="18" charset="0"/>
              </a:rPr>
              <a:t>  đã được tập huấn.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gray">
          <a:xfrm>
            <a:off x="2555882" y="1283494"/>
            <a:ext cx="453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r>
              <a:rPr lang="en-US" altLang="en-US" sz="2000" b="1">
                <a:solidFill>
                  <a:srgbClr val="080808"/>
                </a:solidFill>
                <a:latin typeface="Times New Roman" pitchFamily="18" charset="0"/>
                <a:cs typeface="Times New Roman" pitchFamily="18" charset="0"/>
              </a:rPr>
              <a:t> </a:t>
            </a:r>
          </a:p>
        </p:txBody>
      </p:sp>
      <p:sp>
        <p:nvSpPr>
          <p:cNvPr id="11" name="AutoShape 8"/>
          <p:cNvSpPr>
            <a:spLocks noChangeArrowheads="1"/>
          </p:cNvSpPr>
          <p:nvPr/>
        </p:nvSpPr>
        <p:spPr bwMode="ltGray">
          <a:xfrm>
            <a:off x="30480" y="1483549"/>
            <a:ext cx="1832372" cy="523875"/>
          </a:xfrm>
          <a:prstGeom prst="roundRect">
            <a:avLst>
              <a:gd name="adj" fmla="val 16667"/>
            </a:avLst>
          </a:prstGeom>
          <a:solidFill>
            <a:srgbClr val="0070C0"/>
          </a:solidFill>
          <a:ln w="38100" algn="ctr">
            <a:solidFill>
              <a:srgbClr val="F8F8F8">
                <a:alpha val="70195"/>
              </a:srgbClr>
            </a:solidFill>
            <a:round/>
            <a:headEnd/>
            <a:tailEnd/>
          </a:ln>
        </p:spPr>
        <p:txBody>
          <a:bodyPr wrap="none" anchor="ctr"/>
          <a:lstStyle/>
          <a:p>
            <a:pPr defTabSz="914400" eaLnBrk="0" fontAlgn="base" hangingPunct="0">
              <a:spcBef>
                <a:spcPct val="0"/>
              </a:spcBef>
              <a:spcAft>
                <a:spcPct val="0"/>
              </a:spcAft>
            </a:pPr>
            <a:endParaRPr lang="en-US" sz="1800" b="1">
              <a:solidFill>
                <a:srgbClr val="000000"/>
              </a:solidFill>
              <a:latin typeface="Times New Roman" pitchFamily="18" charset="0"/>
              <a:cs typeface="Times New Roman" pitchFamily="18" charset="0"/>
            </a:endParaRPr>
          </a:p>
        </p:txBody>
      </p:sp>
      <p:sp>
        <p:nvSpPr>
          <p:cNvPr id="12" name="Rectangle 10"/>
          <p:cNvSpPr>
            <a:spLocks noChangeArrowheads="1"/>
          </p:cNvSpPr>
          <p:nvPr/>
        </p:nvSpPr>
        <p:spPr bwMode="black">
          <a:xfrm>
            <a:off x="83265" y="1533615"/>
            <a:ext cx="1743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defTabSz="914400" fontAlgn="base">
              <a:spcBef>
                <a:spcPct val="0"/>
              </a:spcBef>
              <a:spcAft>
                <a:spcPct val="0"/>
              </a:spcAft>
            </a:pPr>
            <a:r>
              <a:rPr lang="en-US" altLang="en-US" sz="2400" b="1" dirty="0" err="1" smtClean="0">
                <a:solidFill>
                  <a:srgbClr val="F8F8F8"/>
                </a:solidFill>
                <a:latin typeface="Times New Roman" pitchFamily="18" charset="0"/>
                <a:cs typeface="Times New Roman" pitchFamily="18" charset="0"/>
              </a:rPr>
              <a:t>Biện</a:t>
            </a:r>
            <a:r>
              <a:rPr lang="en-US" altLang="en-US" sz="2400" b="1" dirty="0" smtClean="0">
                <a:solidFill>
                  <a:srgbClr val="F8F8F8"/>
                </a:solidFill>
                <a:latin typeface="Times New Roman" pitchFamily="18" charset="0"/>
                <a:cs typeface="Times New Roman" pitchFamily="18" charset="0"/>
              </a:rPr>
              <a:t> </a:t>
            </a:r>
            <a:r>
              <a:rPr lang="en-US" altLang="en-US" sz="2400" b="1" dirty="0" err="1" smtClean="0">
                <a:solidFill>
                  <a:srgbClr val="F8F8F8"/>
                </a:solidFill>
                <a:latin typeface="Times New Roman" pitchFamily="18" charset="0"/>
                <a:cs typeface="Times New Roman" pitchFamily="18" charset="0"/>
              </a:rPr>
              <a:t>pháp</a:t>
            </a:r>
            <a:r>
              <a:rPr lang="en-US" altLang="en-US" sz="2400" b="1" dirty="0" smtClean="0">
                <a:solidFill>
                  <a:srgbClr val="F8F8F8"/>
                </a:solidFill>
                <a:latin typeface="Times New Roman" pitchFamily="18" charset="0"/>
                <a:cs typeface="Times New Roman" pitchFamily="18" charset="0"/>
              </a:rPr>
              <a:t> 1</a:t>
            </a:r>
            <a:endParaRPr lang="en-US" altLang="en-US" sz="2400" b="1" dirty="0">
              <a:solidFill>
                <a:srgbClr val="F8F8F8"/>
              </a:solidFill>
              <a:latin typeface="Times New Roman" pitchFamily="18" charset="0"/>
              <a:cs typeface="Times New Roman" pitchFamily="18" charset="0"/>
            </a:endParaRPr>
          </a:p>
        </p:txBody>
      </p:sp>
      <p:sp>
        <p:nvSpPr>
          <p:cNvPr id="13" name="AutoShape 12"/>
          <p:cNvSpPr>
            <a:spLocks noChangeArrowheads="1"/>
          </p:cNvSpPr>
          <p:nvPr/>
        </p:nvSpPr>
        <p:spPr bwMode="gray">
          <a:xfrm>
            <a:off x="30480" y="3026837"/>
            <a:ext cx="1848646" cy="525066"/>
          </a:xfrm>
          <a:prstGeom prst="roundRect">
            <a:avLst>
              <a:gd name="adj" fmla="val 16667"/>
            </a:avLst>
          </a:prstGeom>
          <a:solidFill>
            <a:srgbClr val="C00000"/>
          </a:solidFill>
          <a:ln w="38100" algn="ctr">
            <a:solidFill>
              <a:srgbClr val="F8F8F8">
                <a:alpha val="70195"/>
              </a:srgbClr>
            </a:solidFill>
            <a:round/>
            <a:headEnd/>
            <a:tailEnd/>
          </a:ln>
        </p:spPr>
        <p:txBody>
          <a:bodyPr wrap="none" anchor="ctr"/>
          <a:lstStyle/>
          <a:p>
            <a:pPr defTabSz="914400" eaLnBrk="0" fontAlgn="base" hangingPunct="0">
              <a:spcBef>
                <a:spcPct val="0"/>
              </a:spcBef>
              <a:spcAft>
                <a:spcPct val="0"/>
              </a:spcAft>
            </a:pPr>
            <a:endParaRPr lang="en-US" sz="1800" b="1">
              <a:solidFill>
                <a:srgbClr val="000000"/>
              </a:solidFill>
              <a:latin typeface="Times New Roman" pitchFamily="18" charset="0"/>
              <a:cs typeface="Times New Roman" pitchFamily="18" charset="0"/>
            </a:endParaRPr>
          </a:p>
        </p:txBody>
      </p:sp>
      <p:sp>
        <p:nvSpPr>
          <p:cNvPr id="15" name="Text Box 17"/>
          <p:cNvSpPr txBox="1">
            <a:spLocks noChangeArrowheads="1"/>
          </p:cNvSpPr>
          <p:nvPr/>
        </p:nvSpPr>
        <p:spPr bwMode="black">
          <a:xfrm>
            <a:off x="30480" y="3095238"/>
            <a:ext cx="1780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fontAlgn="base">
              <a:spcBef>
                <a:spcPct val="50000"/>
              </a:spcBef>
              <a:spcAft>
                <a:spcPct val="0"/>
              </a:spcAft>
            </a:pPr>
            <a:r>
              <a:rPr lang="en-US" altLang="en-US" sz="2400" b="1" dirty="0" err="1" smtClean="0">
                <a:solidFill>
                  <a:srgbClr val="F8F8F8"/>
                </a:solidFill>
                <a:latin typeface="Times New Roman" pitchFamily="18" charset="0"/>
                <a:cs typeface="Times New Roman" pitchFamily="18" charset="0"/>
              </a:rPr>
              <a:t>Biện</a:t>
            </a:r>
            <a:r>
              <a:rPr lang="en-US" altLang="en-US" sz="2400" b="1" dirty="0" smtClean="0">
                <a:solidFill>
                  <a:srgbClr val="F8F8F8"/>
                </a:solidFill>
                <a:latin typeface="Times New Roman" pitchFamily="18" charset="0"/>
                <a:cs typeface="Times New Roman" pitchFamily="18" charset="0"/>
              </a:rPr>
              <a:t> </a:t>
            </a:r>
            <a:r>
              <a:rPr lang="en-US" altLang="en-US" sz="2400" b="1" dirty="0" err="1" smtClean="0">
                <a:solidFill>
                  <a:srgbClr val="F8F8F8"/>
                </a:solidFill>
                <a:latin typeface="Times New Roman" pitchFamily="18" charset="0"/>
                <a:cs typeface="Times New Roman" pitchFamily="18" charset="0"/>
              </a:rPr>
              <a:t>pháp</a:t>
            </a:r>
            <a:r>
              <a:rPr lang="en-US" altLang="en-US" sz="2400" b="1" dirty="0" smtClean="0">
                <a:solidFill>
                  <a:srgbClr val="F8F8F8"/>
                </a:solidFill>
                <a:latin typeface="Times New Roman" pitchFamily="18" charset="0"/>
                <a:cs typeface="Times New Roman" pitchFamily="18" charset="0"/>
              </a:rPr>
              <a:t> 2</a:t>
            </a:r>
            <a:endParaRPr lang="en-US" altLang="en-US" sz="2400" b="1" dirty="0">
              <a:solidFill>
                <a:srgbClr val="F8F8F8"/>
              </a:solidFill>
              <a:latin typeface="Times New Roman" pitchFamily="18" charset="0"/>
              <a:cs typeface="Times New Roman" pitchFamily="18" charset="0"/>
            </a:endParaRPr>
          </a:p>
        </p:txBody>
      </p:sp>
      <p:sp>
        <p:nvSpPr>
          <p:cNvPr id="17" name="Rectangle 19"/>
          <p:cNvSpPr>
            <a:spLocks noChangeArrowheads="1"/>
          </p:cNvSpPr>
          <p:nvPr/>
        </p:nvSpPr>
        <p:spPr bwMode="gray">
          <a:xfrm>
            <a:off x="3187700" y="2449116"/>
            <a:ext cx="4311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endParaRPr lang="en-US" altLang="en-US" sz="2000" b="1">
              <a:solidFill>
                <a:srgbClr val="080808"/>
              </a:solidFill>
              <a:latin typeface="Times New Roman" pitchFamily="18" charset="0"/>
              <a:cs typeface="Times New Roman" pitchFamily="18" charset="0"/>
            </a:endParaRPr>
          </a:p>
        </p:txBody>
      </p:sp>
      <p:sp>
        <p:nvSpPr>
          <p:cNvPr id="18" name="Rectangle 20"/>
          <p:cNvSpPr>
            <a:spLocks noChangeArrowheads="1"/>
          </p:cNvSpPr>
          <p:nvPr/>
        </p:nvSpPr>
        <p:spPr bwMode="gray">
          <a:xfrm>
            <a:off x="3821113" y="3546872"/>
            <a:ext cx="429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r>
              <a:rPr lang="en-US" altLang="en-US" sz="2000" b="1">
                <a:solidFill>
                  <a:srgbClr val="080808"/>
                </a:solidFill>
                <a:latin typeface="Times New Roman" pitchFamily="18" charset="0"/>
                <a:cs typeface="Times New Roman" pitchFamily="18" charset="0"/>
              </a:rPr>
              <a:t> </a:t>
            </a:r>
          </a:p>
        </p:txBody>
      </p:sp>
      <p:sp>
        <p:nvSpPr>
          <p:cNvPr id="2" name="Oval 1"/>
          <p:cNvSpPr/>
          <p:nvPr/>
        </p:nvSpPr>
        <p:spPr>
          <a:xfrm>
            <a:off x="30480" y="57150"/>
            <a:ext cx="9113520" cy="101560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a:solidFill>
                  <a:srgbClr val="FF0000"/>
                </a:solidFill>
                <a:latin typeface="Times New Roman" panose="02020603050405020304" pitchFamily="18" charset="0"/>
                <a:cs typeface="Times New Roman" panose="02020603050405020304" pitchFamily="18" charset="0"/>
              </a:rPr>
              <a:t>NỘI DUNG </a:t>
            </a:r>
            <a:r>
              <a:rPr lang="en-US" sz="2800" b="1">
                <a:solidFill>
                  <a:srgbClr val="FF0000"/>
                </a:solidFill>
                <a:latin typeface="Times New Roman" panose="02020603050405020304" pitchFamily="18" charset="0"/>
                <a:cs typeface="Times New Roman" panose="02020603050405020304" pitchFamily="18" charset="0"/>
              </a:rPr>
              <a:t>BIỆN </a:t>
            </a:r>
            <a:r>
              <a:rPr lang="en-US" sz="2800" b="1" smtClean="0">
                <a:solidFill>
                  <a:srgbClr val="FF0000"/>
                </a:solidFill>
                <a:latin typeface="Times New Roman" panose="02020603050405020304" pitchFamily="18" charset="0"/>
                <a:cs typeface="Times New Roman" panose="02020603050405020304" pitchFamily="18" charset="0"/>
              </a:rPr>
              <a:t>PHÁP GIÁO DỤC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4574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par>
                                <p:cTn id="33" presetID="22" presetClass="entr" presetSubtype="4" fill="hold" grpId="0" nodeType="withEffect" nodePh="1">
                                  <p:stCondLst>
                                    <p:cond delay="0"/>
                                  </p:stCondLst>
                                  <p:endCondLst>
                                    <p:cond evt="begin" delay="0">
                                      <p:tn val="33"/>
                                    </p:cond>
                                  </p:endCondLst>
                                  <p:childTnLst>
                                    <p:set>
                                      <p:cBhvr>
                                        <p:cTn id="34" dur="1" fill="hold">
                                          <p:stCondLst>
                                            <p:cond delay="0"/>
                                          </p:stCondLst>
                                        </p:cTn>
                                        <p:tgtEl>
                                          <p:spTgt spid="17"/>
                                        </p:tgtEl>
                                        <p:attrNameLst>
                                          <p:attrName>style.visibility</p:attrName>
                                        </p:attrNameLst>
                                      </p:cBhvr>
                                      <p:to>
                                        <p:strVal val="visible"/>
                                      </p:to>
                                    </p:set>
                                    <p:animEffect transition="in" filter="wipe(down)">
                                      <p:cBhvr>
                                        <p:cTn id="35" dur="500"/>
                                        <p:tgtEl>
                                          <p:spTgt spid="17"/>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circle(in)">
                                      <p:cBhvr>
                                        <p:cTn id="3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2" grpId="0"/>
      <p:bldP spid="13" grpId="0" animBg="1"/>
      <p:bldP spid="15" grpId="0"/>
      <p:bldP spid="17" grpId="0"/>
      <p:bldP spid="18"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AutoShape 3"/>
          <p:cNvSpPr>
            <a:spLocks noChangeArrowheads="1"/>
          </p:cNvSpPr>
          <p:nvPr/>
        </p:nvSpPr>
        <p:spPr bwMode="ltGray">
          <a:xfrm>
            <a:off x="1608139" y="1215569"/>
            <a:ext cx="7231062" cy="1433601"/>
          </a:xfrm>
          <a:prstGeom prst="roundRect">
            <a:avLst>
              <a:gd name="adj" fmla="val 16449"/>
            </a:avLst>
          </a:prstGeom>
          <a:solidFill>
            <a:srgbClr val="FFFF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r>
              <a:rPr lang="en-US" sz="2800" b="1" dirty="0">
                <a:solidFill>
                  <a:srgbClr val="FFFFFF"/>
                </a:solidFill>
                <a:latin typeface="Times New Roman" panose="02020603050405020304" pitchFamily="18" charset="0"/>
                <a:cs typeface="Times New Roman" panose="02020603050405020304" pitchFamily="18" charset="0"/>
              </a:rPr>
              <a:t> </a:t>
            </a:r>
            <a:r>
              <a:rPr lang="en-US" sz="2000" b="1" dirty="0">
                <a:solidFill>
                  <a:srgbClr val="FFFFFF"/>
                </a:solidFill>
                <a:latin typeface="Times New Roman" panose="02020603050405020304" pitchFamily="18" charset="0"/>
                <a:cs typeface="Times New Roman" panose="02020603050405020304" pitchFamily="18" charset="0"/>
              </a:rPr>
              <a:t>   </a:t>
            </a:r>
            <a:r>
              <a:rPr lang="es-BO" sz="2800" b="1" dirty="0" err="1" smtClean="0">
                <a:solidFill>
                  <a:srgbClr val="000000"/>
                </a:solidFill>
                <a:latin typeface="Times New Roman" pitchFamily="18" charset="0"/>
                <a:cs typeface="Times New Roman" pitchFamily="18" charset="0"/>
              </a:rPr>
              <a:t>Ứng</a:t>
            </a:r>
            <a:r>
              <a:rPr lang="es-BO" sz="2800" b="1" dirty="0" smtClean="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dụng</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công</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nghệ</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thông</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tin</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vào</a:t>
            </a:r>
            <a:r>
              <a:rPr lang="es-BO" sz="2800" b="1" dirty="0">
                <a:solidFill>
                  <a:srgbClr val="000000"/>
                </a:solidFill>
                <a:latin typeface="Times New Roman" pitchFamily="18" charset="0"/>
                <a:cs typeface="Times New Roman" pitchFamily="18" charset="0"/>
              </a:rPr>
              <a:t> </a:t>
            </a:r>
            <a:r>
              <a:rPr lang="es-BO" sz="2800" b="1" dirty="0" err="1">
                <a:solidFill>
                  <a:srgbClr val="000000"/>
                </a:solidFill>
                <a:latin typeface="Times New Roman" pitchFamily="18" charset="0"/>
                <a:cs typeface="Times New Roman" pitchFamily="18" charset="0"/>
              </a:rPr>
              <a:t>thiết</a:t>
            </a:r>
            <a:r>
              <a:rPr lang="es-BO" sz="2800" b="1" dirty="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kế</a:t>
            </a:r>
            <a:r>
              <a:rPr lang="es-BO" sz="2800" b="1" dirty="0" smtClean="0">
                <a:solidFill>
                  <a:srgbClr val="000000"/>
                </a:solidFill>
                <a:latin typeface="Times New Roman" pitchFamily="18" charset="0"/>
                <a:cs typeface="Times New Roman" pitchFamily="18" charset="0"/>
              </a:rPr>
              <a:t> </a:t>
            </a:r>
          </a:p>
          <a:p>
            <a:r>
              <a:rPr lang="es-BO" sz="2800" b="1" dirty="0">
                <a:solidFill>
                  <a:srgbClr val="000000"/>
                </a:solidFill>
                <a:latin typeface="Times New Roman" pitchFamily="18" charset="0"/>
                <a:cs typeface="Times New Roman" pitchFamily="18" charset="0"/>
              </a:rPr>
              <a:t> </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phiếu</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học</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tập</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hoặc</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phiếu</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khảo</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sát</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nhằm</a:t>
            </a:r>
            <a:r>
              <a:rPr lang="es-BO" sz="2800" b="1" dirty="0" smtClean="0">
                <a:solidFill>
                  <a:srgbClr val="000000"/>
                </a:solidFill>
                <a:latin typeface="Times New Roman" pitchFamily="18" charset="0"/>
                <a:cs typeface="Times New Roman" pitchFamily="18" charset="0"/>
              </a:rPr>
              <a:t> </a:t>
            </a:r>
          </a:p>
          <a:p>
            <a:r>
              <a:rPr lang="es-BO" sz="2800" b="1" dirty="0">
                <a:solidFill>
                  <a:srgbClr val="000000"/>
                </a:solidFill>
                <a:latin typeface="Times New Roman" pitchFamily="18" charset="0"/>
                <a:cs typeface="Times New Roman" pitchFamily="18" charset="0"/>
              </a:rPr>
              <a:t> </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đánh</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giá</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năng</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lực</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Toán</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học</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của</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học</a:t>
            </a:r>
            <a:r>
              <a:rPr lang="es-BO" sz="2800" b="1" dirty="0" smtClean="0">
                <a:solidFill>
                  <a:srgbClr val="000000"/>
                </a:solidFill>
                <a:latin typeface="Times New Roman" pitchFamily="18" charset="0"/>
                <a:cs typeface="Times New Roman" pitchFamily="18" charset="0"/>
              </a:rPr>
              <a:t> </a:t>
            </a:r>
            <a:r>
              <a:rPr lang="es-BO" sz="2800" b="1" dirty="0" err="1" smtClean="0">
                <a:solidFill>
                  <a:srgbClr val="000000"/>
                </a:solidFill>
                <a:latin typeface="Times New Roman" pitchFamily="18" charset="0"/>
                <a:cs typeface="Times New Roman" pitchFamily="18" charset="0"/>
              </a:rPr>
              <a:t>sinh</a:t>
            </a:r>
            <a:r>
              <a:rPr lang="es-BO" sz="2800" b="1" dirty="0" smtClean="0">
                <a:solidFill>
                  <a:srgbClr val="000000"/>
                </a:solidFill>
                <a:latin typeface="Times New Roman" pitchFamily="18" charset="0"/>
                <a:cs typeface="Times New Roman" pitchFamily="18" charset="0"/>
              </a:rPr>
              <a:t>.</a:t>
            </a:r>
            <a:endParaRPr lang="en-US" sz="2800" dirty="0">
              <a:solidFill>
                <a:srgbClr val="000000"/>
              </a:solidFill>
              <a:latin typeface="Times New Roman" pitchFamily="18" charset="0"/>
              <a:cs typeface="Times New Roman" pitchFamily="18" charset="0"/>
            </a:endParaRPr>
          </a:p>
        </p:txBody>
      </p:sp>
      <p:sp>
        <p:nvSpPr>
          <p:cNvPr id="8" name="AutoShape 4"/>
          <p:cNvSpPr>
            <a:spLocks noChangeArrowheads="1"/>
          </p:cNvSpPr>
          <p:nvPr/>
        </p:nvSpPr>
        <p:spPr bwMode="ltGray">
          <a:xfrm>
            <a:off x="1592899" y="3095238"/>
            <a:ext cx="7246302" cy="870794"/>
          </a:xfrm>
          <a:prstGeom prst="roundRect">
            <a:avLst>
              <a:gd name="adj" fmla="val 16227"/>
            </a:avLst>
          </a:prstGeom>
          <a:solidFill>
            <a:srgbClr val="00B0F0"/>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just" defTabSz="914400" eaLnBrk="0" fontAlgn="base" hangingPunct="0">
              <a:spcBef>
                <a:spcPct val="0"/>
              </a:spcBef>
              <a:spcAft>
                <a:spcPct val="0"/>
              </a:spcAft>
              <a:defRPr/>
            </a:pPr>
            <a:r>
              <a:rPr lang="nl-NL" sz="2800" b="1" dirty="0">
                <a:solidFill>
                  <a:srgbClr val="000000"/>
                </a:solidFill>
                <a:latin typeface="Times New Roman" panose="02020603050405020304" pitchFamily="18" charset="0"/>
                <a:cs typeface="Times New Roman" panose="02020603050405020304" pitchFamily="18" charset="0"/>
              </a:rPr>
              <a:t>   </a:t>
            </a:r>
            <a:r>
              <a:rPr lang="nl-NL" sz="2800" b="1" dirty="0" smtClean="0">
                <a:solidFill>
                  <a:srgbClr val="000000"/>
                </a:solidFill>
                <a:latin typeface="Times New Roman" panose="02020603050405020304" pitchFamily="18" charset="0"/>
                <a:cs typeface="Times New Roman" panose="02020603050405020304" pitchFamily="18" charset="0"/>
              </a:rPr>
              <a:t>Phối hợp cùng cha mẹ học sinh.</a:t>
            </a:r>
            <a:endParaRPr lang="en-US" sz="2800" b="1" dirty="0">
              <a:solidFill>
                <a:srgbClr val="000000"/>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gray">
          <a:xfrm>
            <a:off x="2555882" y="1283494"/>
            <a:ext cx="453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r>
              <a:rPr lang="en-US" altLang="en-US" sz="2000" b="1">
                <a:solidFill>
                  <a:srgbClr val="080808"/>
                </a:solidFill>
                <a:latin typeface="Times New Roman" pitchFamily="18" charset="0"/>
                <a:cs typeface="Times New Roman" pitchFamily="18" charset="0"/>
              </a:rPr>
              <a:t> </a:t>
            </a:r>
          </a:p>
        </p:txBody>
      </p:sp>
      <p:sp>
        <p:nvSpPr>
          <p:cNvPr id="11" name="AutoShape 8"/>
          <p:cNvSpPr>
            <a:spLocks noChangeArrowheads="1"/>
          </p:cNvSpPr>
          <p:nvPr/>
        </p:nvSpPr>
        <p:spPr bwMode="ltGray">
          <a:xfrm>
            <a:off x="15477" y="1670431"/>
            <a:ext cx="1832372" cy="523875"/>
          </a:xfrm>
          <a:prstGeom prst="roundRect">
            <a:avLst>
              <a:gd name="adj" fmla="val 16667"/>
            </a:avLst>
          </a:prstGeom>
          <a:solidFill>
            <a:srgbClr val="0070C0"/>
          </a:solidFill>
          <a:ln w="38100" algn="ctr">
            <a:solidFill>
              <a:srgbClr val="F8F8F8">
                <a:alpha val="70195"/>
              </a:srgbClr>
            </a:solidFill>
            <a:round/>
            <a:headEnd/>
            <a:tailEnd/>
          </a:ln>
        </p:spPr>
        <p:txBody>
          <a:bodyPr wrap="none" anchor="ctr"/>
          <a:lstStyle/>
          <a:p>
            <a:pPr defTabSz="914400" eaLnBrk="0" fontAlgn="base" hangingPunct="0">
              <a:spcBef>
                <a:spcPct val="0"/>
              </a:spcBef>
              <a:spcAft>
                <a:spcPct val="0"/>
              </a:spcAft>
            </a:pPr>
            <a:endParaRPr lang="en-US" sz="1800" b="1">
              <a:solidFill>
                <a:srgbClr val="000000"/>
              </a:solidFill>
              <a:latin typeface="Times New Roman" pitchFamily="18" charset="0"/>
              <a:cs typeface="Times New Roman" pitchFamily="18" charset="0"/>
            </a:endParaRPr>
          </a:p>
        </p:txBody>
      </p:sp>
      <p:sp>
        <p:nvSpPr>
          <p:cNvPr id="12" name="Rectangle 10"/>
          <p:cNvSpPr>
            <a:spLocks noChangeArrowheads="1"/>
          </p:cNvSpPr>
          <p:nvPr/>
        </p:nvSpPr>
        <p:spPr bwMode="black">
          <a:xfrm>
            <a:off x="60125" y="1701536"/>
            <a:ext cx="17430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ctr" defTabSz="914400" fontAlgn="base">
              <a:spcBef>
                <a:spcPct val="0"/>
              </a:spcBef>
              <a:spcAft>
                <a:spcPct val="0"/>
              </a:spcAft>
            </a:pPr>
            <a:r>
              <a:rPr lang="en-US" altLang="en-US" sz="2400" b="1" dirty="0" err="1" smtClean="0">
                <a:solidFill>
                  <a:srgbClr val="F8F8F8"/>
                </a:solidFill>
                <a:latin typeface="Times New Roman" pitchFamily="18" charset="0"/>
                <a:cs typeface="Times New Roman" pitchFamily="18" charset="0"/>
              </a:rPr>
              <a:t>Biện</a:t>
            </a:r>
            <a:r>
              <a:rPr lang="en-US" altLang="en-US" sz="2400" b="1" dirty="0" smtClean="0">
                <a:solidFill>
                  <a:srgbClr val="F8F8F8"/>
                </a:solidFill>
                <a:latin typeface="Times New Roman" pitchFamily="18" charset="0"/>
                <a:cs typeface="Times New Roman" pitchFamily="18" charset="0"/>
              </a:rPr>
              <a:t> </a:t>
            </a:r>
            <a:r>
              <a:rPr lang="en-US" altLang="en-US" sz="2400" b="1" dirty="0" err="1" smtClean="0">
                <a:solidFill>
                  <a:srgbClr val="F8F8F8"/>
                </a:solidFill>
                <a:latin typeface="Times New Roman" pitchFamily="18" charset="0"/>
                <a:cs typeface="Times New Roman" pitchFamily="18" charset="0"/>
              </a:rPr>
              <a:t>pháp</a:t>
            </a:r>
            <a:r>
              <a:rPr lang="en-US" altLang="en-US" sz="2400" b="1" dirty="0" smtClean="0">
                <a:solidFill>
                  <a:srgbClr val="F8F8F8"/>
                </a:solidFill>
                <a:latin typeface="Times New Roman" pitchFamily="18" charset="0"/>
                <a:cs typeface="Times New Roman" pitchFamily="18" charset="0"/>
              </a:rPr>
              <a:t> 3</a:t>
            </a:r>
            <a:endParaRPr lang="en-US" altLang="en-US" sz="2400" b="1" dirty="0">
              <a:solidFill>
                <a:srgbClr val="F8F8F8"/>
              </a:solidFill>
              <a:latin typeface="Times New Roman" pitchFamily="18" charset="0"/>
              <a:cs typeface="Times New Roman" pitchFamily="18" charset="0"/>
            </a:endParaRPr>
          </a:p>
        </p:txBody>
      </p:sp>
      <p:sp>
        <p:nvSpPr>
          <p:cNvPr id="13" name="AutoShape 12"/>
          <p:cNvSpPr>
            <a:spLocks noChangeArrowheads="1"/>
          </p:cNvSpPr>
          <p:nvPr/>
        </p:nvSpPr>
        <p:spPr bwMode="gray">
          <a:xfrm>
            <a:off x="15477" y="3268102"/>
            <a:ext cx="1848646" cy="525066"/>
          </a:xfrm>
          <a:prstGeom prst="roundRect">
            <a:avLst>
              <a:gd name="adj" fmla="val 16667"/>
            </a:avLst>
          </a:prstGeom>
          <a:solidFill>
            <a:srgbClr val="C00000"/>
          </a:solidFill>
          <a:ln w="38100" algn="ctr">
            <a:solidFill>
              <a:srgbClr val="F8F8F8">
                <a:alpha val="70195"/>
              </a:srgbClr>
            </a:solidFill>
            <a:round/>
            <a:headEnd/>
            <a:tailEnd/>
          </a:ln>
        </p:spPr>
        <p:txBody>
          <a:bodyPr wrap="none" anchor="ctr"/>
          <a:lstStyle/>
          <a:p>
            <a:pPr defTabSz="914400" eaLnBrk="0" fontAlgn="base" hangingPunct="0">
              <a:spcBef>
                <a:spcPct val="0"/>
              </a:spcBef>
              <a:spcAft>
                <a:spcPct val="0"/>
              </a:spcAft>
            </a:pPr>
            <a:endParaRPr lang="en-US" sz="1800" b="1">
              <a:solidFill>
                <a:srgbClr val="000000"/>
              </a:solidFill>
              <a:latin typeface="Times New Roman" pitchFamily="18" charset="0"/>
              <a:cs typeface="Times New Roman" pitchFamily="18" charset="0"/>
            </a:endParaRPr>
          </a:p>
        </p:txBody>
      </p:sp>
      <p:sp>
        <p:nvSpPr>
          <p:cNvPr id="15" name="Text Box 17"/>
          <p:cNvSpPr txBox="1">
            <a:spLocks noChangeArrowheads="1"/>
          </p:cNvSpPr>
          <p:nvPr/>
        </p:nvSpPr>
        <p:spPr bwMode="black">
          <a:xfrm>
            <a:off x="15477" y="3290888"/>
            <a:ext cx="17803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fontAlgn="base">
              <a:spcBef>
                <a:spcPct val="50000"/>
              </a:spcBef>
              <a:spcAft>
                <a:spcPct val="0"/>
              </a:spcAft>
            </a:pPr>
            <a:r>
              <a:rPr lang="en-US" altLang="en-US" sz="2400" b="1" dirty="0" err="1" smtClean="0">
                <a:solidFill>
                  <a:srgbClr val="F8F8F8"/>
                </a:solidFill>
                <a:latin typeface="Times New Roman" pitchFamily="18" charset="0"/>
                <a:cs typeface="Times New Roman" pitchFamily="18" charset="0"/>
              </a:rPr>
              <a:t>Biện</a:t>
            </a:r>
            <a:r>
              <a:rPr lang="en-US" altLang="en-US" sz="2400" b="1" dirty="0" smtClean="0">
                <a:solidFill>
                  <a:srgbClr val="F8F8F8"/>
                </a:solidFill>
                <a:latin typeface="Times New Roman" pitchFamily="18" charset="0"/>
                <a:cs typeface="Times New Roman" pitchFamily="18" charset="0"/>
              </a:rPr>
              <a:t> </a:t>
            </a:r>
            <a:r>
              <a:rPr lang="en-US" altLang="en-US" sz="2400" b="1" dirty="0" err="1" smtClean="0">
                <a:solidFill>
                  <a:srgbClr val="F8F8F8"/>
                </a:solidFill>
                <a:latin typeface="Times New Roman" pitchFamily="18" charset="0"/>
                <a:cs typeface="Times New Roman" pitchFamily="18" charset="0"/>
              </a:rPr>
              <a:t>pháp</a:t>
            </a:r>
            <a:r>
              <a:rPr lang="en-US" altLang="en-US" sz="2400" b="1" dirty="0" smtClean="0">
                <a:solidFill>
                  <a:srgbClr val="F8F8F8"/>
                </a:solidFill>
                <a:latin typeface="Times New Roman" pitchFamily="18" charset="0"/>
                <a:cs typeface="Times New Roman" pitchFamily="18" charset="0"/>
              </a:rPr>
              <a:t> 4</a:t>
            </a:r>
            <a:endParaRPr lang="en-US" altLang="en-US" sz="2400" b="1" dirty="0">
              <a:solidFill>
                <a:srgbClr val="F8F8F8"/>
              </a:solidFill>
              <a:latin typeface="Times New Roman" pitchFamily="18" charset="0"/>
              <a:cs typeface="Times New Roman" pitchFamily="18" charset="0"/>
            </a:endParaRPr>
          </a:p>
        </p:txBody>
      </p:sp>
      <p:sp>
        <p:nvSpPr>
          <p:cNvPr id="17" name="Rectangle 19"/>
          <p:cNvSpPr>
            <a:spLocks noChangeArrowheads="1"/>
          </p:cNvSpPr>
          <p:nvPr/>
        </p:nvSpPr>
        <p:spPr bwMode="gray">
          <a:xfrm>
            <a:off x="3187700" y="2449116"/>
            <a:ext cx="4311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endParaRPr lang="en-US" altLang="en-US" sz="2000" b="1">
              <a:solidFill>
                <a:srgbClr val="080808"/>
              </a:solidFill>
              <a:latin typeface="Times New Roman" pitchFamily="18" charset="0"/>
              <a:cs typeface="Times New Roman" pitchFamily="18" charset="0"/>
            </a:endParaRPr>
          </a:p>
        </p:txBody>
      </p:sp>
      <p:sp>
        <p:nvSpPr>
          <p:cNvPr id="18" name="Rectangle 20"/>
          <p:cNvSpPr>
            <a:spLocks noChangeArrowheads="1"/>
          </p:cNvSpPr>
          <p:nvPr/>
        </p:nvSpPr>
        <p:spPr bwMode="gray">
          <a:xfrm>
            <a:off x="3821113" y="3546872"/>
            <a:ext cx="429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r>
              <a:rPr lang="en-US" altLang="en-US" sz="2000" b="1">
                <a:solidFill>
                  <a:srgbClr val="080808"/>
                </a:solidFill>
                <a:latin typeface="Times New Roman" pitchFamily="18" charset="0"/>
                <a:cs typeface="Times New Roman" pitchFamily="18" charset="0"/>
              </a:rPr>
              <a:t> </a:t>
            </a:r>
          </a:p>
        </p:txBody>
      </p:sp>
      <p:sp>
        <p:nvSpPr>
          <p:cNvPr id="2" name="Oval 1"/>
          <p:cNvSpPr/>
          <p:nvPr/>
        </p:nvSpPr>
        <p:spPr>
          <a:xfrm>
            <a:off x="0" y="57150"/>
            <a:ext cx="9144000" cy="1015604"/>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914400" eaLnBrk="0" fontAlgn="base" hangingPunct="0">
              <a:spcBef>
                <a:spcPct val="0"/>
              </a:spcBef>
              <a:spcAft>
                <a:spcPct val="0"/>
              </a:spcAft>
              <a:defRPr/>
            </a:pPr>
            <a:r>
              <a:rPr lang="en-US" sz="2800" b="1" dirty="0" smtClean="0">
                <a:solidFill>
                  <a:srgbClr val="FF0000"/>
                </a:solidFill>
                <a:latin typeface="Times New Roman" panose="02020603050405020304" pitchFamily="18" charset="0"/>
                <a:cs typeface="Times New Roman" panose="02020603050405020304" pitchFamily="18" charset="0"/>
              </a:rPr>
              <a:t>II. </a:t>
            </a:r>
            <a:r>
              <a:rPr lang="en-US" sz="2800" b="1" dirty="0">
                <a:solidFill>
                  <a:srgbClr val="FF0000"/>
                </a:solidFill>
                <a:latin typeface="Times New Roman" panose="02020603050405020304" pitchFamily="18" charset="0"/>
                <a:cs typeface="Times New Roman" panose="02020603050405020304" pitchFamily="18" charset="0"/>
              </a:rPr>
              <a:t>NỘI DUNG </a:t>
            </a:r>
            <a:r>
              <a:rPr lang="en-US" sz="2800" b="1">
                <a:solidFill>
                  <a:srgbClr val="FF0000"/>
                </a:solidFill>
                <a:latin typeface="Times New Roman" panose="02020603050405020304" pitchFamily="18" charset="0"/>
                <a:cs typeface="Times New Roman" panose="02020603050405020304" pitchFamily="18" charset="0"/>
              </a:rPr>
              <a:t>BIỆN </a:t>
            </a:r>
            <a:r>
              <a:rPr lang="en-US" sz="2800" b="1" smtClean="0">
                <a:solidFill>
                  <a:srgbClr val="FF0000"/>
                </a:solidFill>
                <a:latin typeface="Times New Roman" panose="02020603050405020304" pitchFamily="18" charset="0"/>
                <a:cs typeface="Times New Roman" panose="02020603050405020304" pitchFamily="18" charset="0"/>
              </a:rPr>
              <a:t>PHÁP GIÁO DỤC</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3941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grpId="0" nodeType="withEffect" nodePh="1">
                                  <p:stCondLst>
                                    <p:cond delay="0"/>
                                  </p:stCondLst>
                                  <p:endCondLst>
                                    <p:cond evt="begin" delay="0">
                                      <p:tn val="28"/>
                                    </p:cond>
                                  </p:end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circle(in)">
                                      <p:cBhvr>
                                        <p:cTn id="3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animBg="1"/>
      <p:bldP spid="12" grpId="0"/>
      <p:bldP spid="13" grpId="0" animBg="1"/>
      <p:bldP spid="15"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133350"/>
            <a:ext cx="8686800" cy="1318631"/>
          </a:xfrm>
          <a:prstGeom prst="rect">
            <a:avLst/>
          </a:prstGeom>
        </p:spPr>
        <p:txBody>
          <a:bodyPr wrap="square">
            <a:spAutoFit/>
          </a:bodyPr>
          <a:lstStyle/>
          <a:p>
            <a:r>
              <a:rPr lang="vi-VN" sz="2400" b="1" dirty="0" smtClean="0">
                <a:solidFill>
                  <a:srgbClr val="FF0000"/>
                </a:solidFill>
                <a:latin typeface="Times New Roman" pitchFamily="18" charset="0"/>
                <a:cs typeface="Times New Roman" pitchFamily="18" charset="0"/>
              </a:rPr>
              <a:t>Biện </a:t>
            </a:r>
            <a:r>
              <a:rPr lang="vi-VN" sz="2400" b="1" dirty="0">
                <a:solidFill>
                  <a:srgbClr val="FF0000"/>
                </a:solidFill>
                <a:latin typeface="Times New Roman" pitchFamily="18" charset="0"/>
                <a:cs typeface="Times New Roman" pitchFamily="18" charset="0"/>
              </a:rPr>
              <a:t>pháp 1: </a:t>
            </a:r>
            <a:r>
              <a:rPr lang="es-BO" sz="2400" b="1" dirty="0" err="1">
                <a:solidFill>
                  <a:srgbClr val="FF0000"/>
                </a:solidFill>
                <a:latin typeface="Times New Roman" pitchFamily="18" charset="0"/>
                <a:cs typeface="Times New Roman" pitchFamily="18" charset="0"/>
              </a:rPr>
              <a:t>Ứng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dụng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công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nghệ</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thông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tin</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vào</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thiết</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kế</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sử</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dụng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bài</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giảng</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điện</a:t>
            </a:r>
            <a:r>
              <a:rPr lang="es-BO" sz="2400" b="1" dirty="0">
                <a:solidFill>
                  <a:srgbClr val="FF0000"/>
                </a:solidFill>
                <a:latin typeface="Times New Roman" pitchFamily="18" charset="0"/>
                <a:cs typeface="Times New Roman" pitchFamily="18" charset="0"/>
              </a:rPr>
              <a:t> </a:t>
            </a:r>
            <a:r>
              <a:rPr lang="es-BO" sz="2400" b="1" dirty="0" err="1">
                <a:solidFill>
                  <a:srgbClr val="FF0000"/>
                </a:solidFill>
                <a:latin typeface="Times New Roman" pitchFamily="18" charset="0"/>
                <a:cs typeface="Times New Roman" pitchFamily="18" charset="0"/>
              </a:rPr>
              <a:t>tử</a:t>
            </a:r>
            <a:r>
              <a:rPr lang="es-BO" sz="2400" b="1" dirty="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a:p>
            <a:pPr>
              <a:lnSpc>
                <a:spcPct val="150000"/>
              </a:lnSpc>
            </a:pPr>
            <a:endParaRPr lang="en-US" sz="2400" b="1" dirty="0" smtClean="0">
              <a:solidFill>
                <a:srgbClr val="FF0000"/>
              </a:solidFill>
              <a:latin typeface="Times New Roman" pitchFamily="18" charset="0"/>
              <a:cs typeface="Times New Roman" pitchFamily="18" charset="0"/>
            </a:endParaRPr>
          </a:p>
        </p:txBody>
      </p:sp>
      <p:sp>
        <p:nvSpPr>
          <p:cNvPr id="3" name="Rectangle 2"/>
          <p:cNvSpPr/>
          <p:nvPr/>
        </p:nvSpPr>
        <p:spPr>
          <a:xfrm>
            <a:off x="426720" y="1047750"/>
            <a:ext cx="8229600" cy="3970318"/>
          </a:xfrm>
          <a:prstGeom prst="rect">
            <a:avLst/>
          </a:prstGeom>
        </p:spPr>
        <p:txBody>
          <a:bodyPr wrap="square">
            <a:spAutoFit/>
          </a:bodyPr>
          <a:lstStyle/>
          <a:p>
            <a:pPr algn="just"/>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Đặc</a:t>
            </a:r>
            <a:r>
              <a:rPr lang="en-US" sz="2100" dirty="0" smtClean="0">
                <a:latin typeface="Times New Roman" pitchFamily="18" charset="0"/>
                <a:cs typeface="Times New Roman" pitchFamily="18" charset="0"/>
              </a:rPr>
              <a:t> </a:t>
            </a:r>
            <a:r>
              <a:rPr lang="en-US" sz="2100" dirty="0" err="1">
                <a:latin typeface="Times New Roman" pitchFamily="18" charset="0"/>
                <a:cs typeface="Times New Roman" pitchFamily="18" charset="0"/>
              </a:rPr>
              <a:t>điểm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của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học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lớp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Một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tư</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duy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mang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tính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trực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ham </a:t>
            </a:r>
            <a:r>
              <a:rPr lang="en-US" sz="2100" dirty="0" err="1">
                <a:latin typeface="Times New Roman" pitchFamily="18" charset="0"/>
                <a:cs typeface="Times New Roman" pitchFamily="18" charset="0"/>
              </a:rPr>
              <a:t>thích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những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lạ</a:t>
            </a:r>
            <a:r>
              <a:rPr lang="vi-VN" sz="2100" dirty="0">
                <a:latin typeface="Times New Roman" pitchFamily="18" charset="0"/>
                <a:cs typeface="Times New Roman" pitchFamily="18" charset="0"/>
              </a:rPr>
              <a: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thích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quan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vật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tượng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sặc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sỡ</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vi-VN" sz="2100" dirty="0">
                <a:latin typeface="Times New Roman" pitchFamily="18" charset="0"/>
                <a:cs typeface="Times New Roman" pitchFamily="18" charset="0"/>
              </a:rPr>
              <a:t>. </a:t>
            </a:r>
            <a:r>
              <a:rPr lang="en-US" sz="2100" dirty="0">
                <a:latin typeface="Times New Roman" pitchFamily="18" charset="0"/>
                <a:cs typeface="Times New Roman" pitchFamily="18" charset="0"/>
              </a:rPr>
              <a:t>Do </a:t>
            </a:r>
            <a:r>
              <a:rPr lang="en-US" sz="2100" dirty="0" err="1">
                <a:latin typeface="Times New Roman" pitchFamily="18" charset="0"/>
                <a:cs typeface="Times New Roman" pitchFamily="18" charset="0"/>
              </a:rPr>
              <a:t>đó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nên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sự</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hấp</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lôi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cuốn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học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sinh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tiết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dạy</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tôi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luôn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công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nghệ</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thông</a:t>
            </a:r>
            <a:r>
              <a:rPr lang="en-US" sz="2100" dirty="0">
                <a:latin typeface="Times New Roman" pitchFamily="18" charset="0"/>
                <a:cs typeface="Times New Roman" pitchFamily="18" charset="0"/>
              </a:rPr>
              <a:t> tin, </a:t>
            </a:r>
            <a:r>
              <a:rPr lang="en-US" sz="2100" dirty="0" err="1">
                <a:latin typeface="Times New Roman" pitchFamily="18" charset="0"/>
                <a:cs typeface="Times New Roman" pitchFamily="18" charset="0"/>
              </a:rPr>
              <a:t>cụ</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vào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giảng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dạy</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Bởi </a:t>
            </a:r>
            <a:r>
              <a:rPr lang="en-US" sz="2100" dirty="0" err="1">
                <a:latin typeface="Times New Roman" pitchFamily="18" charset="0"/>
                <a:cs typeface="Times New Roman" pitchFamily="18" charset="0"/>
              </a:rPr>
              <a:t>ngoài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nội</a:t>
            </a:r>
            <a:r>
              <a:rPr lang="en-US" sz="2100" dirty="0">
                <a:latin typeface="Times New Roman" pitchFamily="18" charset="0"/>
                <a:cs typeface="Times New Roman" pitchFamily="18" charset="0"/>
              </a:rPr>
              <a:t> dung </a:t>
            </a:r>
            <a:r>
              <a:rPr lang="en-US" sz="2100" dirty="0" err="1">
                <a:latin typeface="Times New Roman" pitchFamily="18" charset="0"/>
                <a:cs typeface="Times New Roman" pitchFamily="18" charset="0"/>
              </a:rPr>
              <a:t>trong</a:t>
            </a:r>
            <a:r>
              <a:rPr lang="en-US" sz="2100" dirty="0">
                <a:latin typeface="Times New Roman" pitchFamily="18" charset="0"/>
                <a:cs typeface="Times New Roman" pitchFamily="18" charset="0"/>
              </a:rPr>
              <a:t> </a:t>
            </a:r>
            <a:r>
              <a:rPr lang="vi-VN" sz="2100" dirty="0">
                <a:latin typeface="Times New Roman" pitchFamily="18" charset="0"/>
                <a:cs typeface="Times New Roman" pitchFamily="18" charset="0"/>
              </a:rPr>
              <a:t>sách giáo khoa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khi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dụng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giáo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án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điện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tôi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dùng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ảnh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từ</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thực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tế</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với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rất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nhiều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màu</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sắc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chèn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các</a:t>
            </a:r>
            <a:r>
              <a:rPr lang="en-US" sz="2100" dirty="0">
                <a:latin typeface="Times New Roman" pitchFamily="18" charset="0"/>
                <a:cs typeface="Times New Roman" pitchFamily="18" charset="0"/>
              </a:rPr>
              <a:t> video </a:t>
            </a:r>
            <a:r>
              <a:rPr lang="en-US" sz="2100" dirty="0" err="1">
                <a:latin typeface="Times New Roman" pitchFamily="18" charset="0"/>
                <a:cs typeface="Times New Roman" pitchFamily="18" charset="0"/>
              </a:rPr>
              <a:t>có</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nội</a:t>
            </a:r>
            <a:r>
              <a:rPr lang="en-US" sz="2100" dirty="0">
                <a:latin typeface="Times New Roman" pitchFamily="18" charset="0"/>
                <a:cs typeface="Times New Roman" pitchFamily="18" charset="0"/>
              </a:rPr>
              <a:t> dung </a:t>
            </a:r>
            <a:r>
              <a:rPr lang="en-US" sz="2100" dirty="0" err="1">
                <a:latin typeface="Times New Roman" pitchFamily="18" charset="0"/>
                <a:cs typeface="Times New Roman" pitchFamily="18" charset="0"/>
              </a:rPr>
              <a:t>giải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trí</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hoạt</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hình</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ca</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nhạc</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để</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làm</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dẫn</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chứng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mở</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rộng</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nội</a:t>
            </a:r>
            <a:r>
              <a:rPr lang="en-US" sz="2100" dirty="0">
                <a:latin typeface="Times New Roman" pitchFamily="18" charset="0"/>
                <a:cs typeface="Times New Roman" pitchFamily="18" charset="0"/>
              </a:rPr>
              <a:t> dung </a:t>
            </a:r>
            <a:r>
              <a:rPr lang="en-US" sz="2100" dirty="0" err="1">
                <a:latin typeface="Times New Roman" pitchFamily="18" charset="0"/>
                <a:cs typeface="Times New Roman" pitchFamily="18" charset="0"/>
              </a:rPr>
              <a:t>cho</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bài</a:t>
            </a:r>
            <a:r>
              <a:rPr lang="en-US" sz="2100" dirty="0">
                <a:latin typeface="Times New Roman" pitchFamily="18" charset="0"/>
                <a:cs typeface="Times New Roman" pitchFamily="18" charset="0"/>
              </a:rPr>
              <a:t> </a:t>
            </a:r>
            <a:r>
              <a:rPr lang="en-US" sz="2100" dirty="0" err="1">
                <a:latin typeface="Times New Roman" pitchFamily="18" charset="0"/>
                <a:cs typeface="Times New Roman" pitchFamily="18" charset="0"/>
              </a:rPr>
              <a:t>dạy</a:t>
            </a:r>
            <a:r>
              <a:rPr lang="en-US" sz="2100" dirty="0">
                <a:latin typeface="Times New Roman" pitchFamily="18" charset="0"/>
                <a:cs typeface="Times New Roman" pitchFamily="18" charset="0"/>
              </a:rPr>
              <a:t>. </a:t>
            </a:r>
            <a:r>
              <a:rPr lang="es-BO" sz="2100" dirty="0" err="1" smtClean="0">
                <a:latin typeface="Times New Roman" pitchFamily="18" charset="0"/>
                <a:cs typeface="Times New Roman" pitchFamily="18" charset="0"/>
              </a:rPr>
              <a:t>Hiện</a:t>
            </a:r>
            <a:r>
              <a:rPr lang="es-BO" sz="2100" dirty="0" smtClean="0">
                <a:latin typeface="Times New Roman" pitchFamily="18" charset="0"/>
                <a:cs typeface="Times New Roman" pitchFamily="18" charset="0"/>
              </a:rPr>
              <a:t> </a:t>
            </a:r>
            <a:r>
              <a:rPr lang="es-BO" sz="2100" dirty="0" err="1">
                <a:latin typeface="Times New Roman" pitchFamily="18" charset="0"/>
                <a:cs typeface="Times New Roman" pitchFamily="18" charset="0"/>
              </a:rPr>
              <a:t>tại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lớp</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tôi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đã</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được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trang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bị</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tivi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nên</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việc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khai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thác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và</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ứng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dụng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công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nghệ</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thông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tin</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vào</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dạy</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học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đã</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đem</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lại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rất</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nhiều</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hiệu</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quả</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những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phần</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mềm</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kênh</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học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liệu</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mà</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tôi</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đã</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ứng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dụng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vào</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dạy</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học</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toán</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hàng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ngày</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như</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Hành</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trang</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số</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Youtube</a:t>
            </a:r>
            <a:r>
              <a:rPr lang="es-BO" sz="2100" dirty="0">
                <a:latin typeface="Times New Roman" pitchFamily="18" charset="0"/>
                <a:cs typeface="Times New Roman" pitchFamily="18" charset="0"/>
              </a:rPr>
              <a:t>, </a:t>
            </a:r>
            <a:r>
              <a:rPr lang="es-BO" sz="2100" dirty="0" err="1">
                <a:latin typeface="Times New Roman" pitchFamily="18" charset="0"/>
                <a:cs typeface="Times New Roman" pitchFamily="18" charset="0"/>
              </a:rPr>
              <a:t>Violet</a:t>
            </a:r>
            <a:r>
              <a:rPr lang="es-BO" sz="2100" dirty="0">
                <a:latin typeface="Times New Roman" pitchFamily="18" charset="0"/>
                <a:cs typeface="Times New Roman" pitchFamily="18" charset="0"/>
              </a:rPr>
              <a:t>…</a:t>
            </a:r>
            <a:endParaRPr lang="en-US" sz="21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47764332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209550"/>
            <a:ext cx="8610600" cy="4832092"/>
          </a:xfrm>
          <a:prstGeom prst="rect">
            <a:avLst/>
          </a:prstGeom>
        </p:spPr>
        <p:txBody>
          <a:bodyPr wrap="square">
            <a:spAutoFit/>
          </a:bodyPr>
          <a:lstStyle/>
          <a:p>
            <a:pPr algn="just"/>
            <a:r>
              <a:rPr lang="en-US" sz="2800" b="1" u="sng" dirty="0" err="1">
                <a:latin typeface="Times New Roman" pitchFamily="18" charset="0"/>
                <a:cs typeface="Times New Roman" pitchFamily="18" charset="0"/>
              </a:rPr>
              <a:t>Ví</a:t>
            </a:r>
            <a:r>
              <a:rPr lang="en-US" sz="2800" b="1" u="sng" dirty="0">
                <a:latin typeface="Times New Roman" pitchFamily="18" charset="0"/>
                <a:cs typeface="Times New Roman" pitchFamily="18" charset="0"/>
              </a:rPr>
              <a:t> </a:t>
            </a:r>
            <a:r>
              <a:rPr lang="en-US" sz="2800" b="1" u="sng" dirty="0" err="1">
                <a:latin typeface="Times New Roman" pitchFamily="18" charset="0"/>
                <a:cs typeface="Times New Roman" pitchFamily="18" charset="0"/>
              </a:rPr>
              <a:t>dụ</a:t>
            </a:r>
            <a:r>
              <a:rPr lang="en-US" sz="2800" b="1" u="sng" dirty="0">
                <a:latin typeface="Times New Roman" pitchFamily="18" charset="0"/>
                <a:cs typeface="Times New Roman" pitchFamily="18" charset="0"/>
              </a:rPr>
              <a: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dạy</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bài các </a:t>
            </a:r>
            <a:r>
              <a:rPr lang="en-US" sz="2800" err="1">
                <a:latin typeface="Times New Roman" pitchFamily="18" charset="0"/>
                <a:cs typeface="Times New Roman" pitchFamily="18" charset="0"/>
              </a:rPr>
              <a:t>số</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6, 7, 8, 9, 10 tôi </a:t>
            </a:r>
            <a:r>
              <a:rPr lang="en-US" sz="2800" dirty="0" err="1">
                <a:latin typeface="Times New Roman" pitchFamily="18" charset="0"/>
                <a:cs typeface="Times New Roman" pitchFamily="18" charset="0"/>
              </a:rPr>
              <a:t>tổ</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video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Youtube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nào</a:t>
            </a:r>
            <a:r>
              <a:rPr lang="en-US" sz="2800" dirty="0">
                <a:latin typeface="Times New Roman" pitchFamily="18" charset="0"/>
                <a:cs typeface="Times New Roman" pitchFamily="18" charset="0"/>
              </a:rPr>
              <a:t> ta </a:t>
            </a:r>
            <a:r>
              <a:rPr lang="en-US" sz="2800" err="1">
                <a:latin typeface="Times New Roman" pitchFamily="18" charset="0"/>
                <a:cs typeface="Times New Roman" pitchFamily="18" charset="0"/>
              </a:rPr>
              <a:t>cùng</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đếm</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đến 10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thiệu</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bài,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hôm</a:t>
            </a:r>
            <a:r>
              <a:rPr lang="en-US" sz="2800" dirty="0">
                <a:latin typeface="Times New Roman" pitchFamily="18" charset="0"/>
                <a:cs typeface="Times New Roman" pitchFamily="18" charset="0"/>
              </a:rPr>
              <a:t> nay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học</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bài các số 6 đến 10.</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hướng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dẫn</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viết</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các số,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video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đặt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dừng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bút</a:t>
            </a:r>
            <a:r>
              <a:rPr lang="en-US" sz="2800" dirty="0">
                <a:latin typeface="Times New Roman" pitchFamily="18" charset="0"/>
                <a:cs typeface="Times New Roman" pitchFamily="18" charset="0"/>
              </a:rPr>
              <a:t>.</a:t>
            </a:r>
          </a:p>
          <a:p>
            <a:pPr algn="just"/>
            <a:r>
              <a:rPr lang="en-US" sz="2800" dirty="0">
                <a:latin typeface="Times New Roman" pitchFamily="18" charset="0"/>
                <a:cs typeface="Times New Roman" pitchFamily="18" charset="0"/>
              </a:rPr>
              <a:t>Ở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xem</a:t>
            </a:r>
            <a:r>
              <a:rPr lang="en-US" sz="2800" dirty="0">
                <a:latin typeface="Times New Roman" pitchFamily="18" charset="0"/>
                <a:cs typeface="Times New Roman" pitchFamily="18" charset="0"/>
              </a:rPr>
              <a:t> video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tế</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là</a:t>
            </a:r>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10,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vừa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err="1">
                <a:latin typeface="Times New Roman" pitchFamily="18" charset="0"/>
                <a:cs typeface="Times New Roman" pitchFamily="18" charset="0"/>
              </a:rPr>
              <a:t>đếm</a:t>
            </a:r>
            <a:r>
              <a:rPr lang="en-US" sz="280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07973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07692"/>
            <a:ext cx="8229600" cy="5016758"/>
          </a:xfrm>
          <a:prstGeom prst="rect">
            <a:avLst/>
          </a:prstGeom>
        </p:spPr>
        <p:txBody>
          <a:bodyPr wrap="square">
            <a:spAutoFit/>
          </a:bodyPr>
          <a:lstStyle/>
          <a:p>
            <a:pPr algn="just"/>
            <a:r>
              <a:rPr lang="en-US" sz="2800" dirty="0" smtClean="0">
                <a:solidFill>
                  <a:prstClr val="black"/>
                </a:solidFill>
                <a:latin typeface="Times New Roman" pitchFamily="18" charset="0"/>
                <a:cs typeface="Times New Roman" pitchFamily="18" charset="0"/>
              </a:rPr>
              <a:t>	</a:t>
            </a:r>
            <a:r>
              <a:rPr lang="en-US" sz="3200" dirty="0" err="1">
                <a:latin typeface="Times New Roman" pitchFamily="18" charset="0"/>
                <a:cs typeface="Times New Roman" pitchFamily="18" charset="0"/>
              </a:rPr>
              <a:t>Nhờ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dụng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nghệ</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tin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sưu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tầm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dùng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mở</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tính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a:t>
            </a:r>
            <a:r>
              <a:rPr lang="en-US" sz="3200" dirty="0">
                <a:latin typeface="Times New Roman" pitchFamily="18" charset="0"/>
                <a:cs typeface="Times New Roman" pitchFamily="18" charset="0"/>
              </a:rPr>
              <a:t> vi </a:t>
            </a:r>
            <a:r>
              <a:rPr lang="en-US" sz="3200" dirty="0" err="1">
                <a:latin typeface="Times New Roman" pitchFamily="18" charset="0"/>
                <a:cs typeface="Times New Roman" pitchFamily="18" charset="0"/>
              </a:rPr>
              <a:t>thì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lớp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chỉ</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nói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hành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a:t>
            </a:r>
            <a:endParaRPr lang="en-US" sz="32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28687472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Pictures\IMG_26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1450"/>
            <a:ext cx="6576259"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p:cNvSpPr txBox="1"/>
          <p:nvPr/>
        </p:nvSpPr>
        <p:spPr>
          <a:xfrm>
            <a:off x="1421229" y="4736068"/>
            <a:ext cx="6172200" cy="369332"/>
          </a:xfrm>
          <a:prstGeom prst="rect">
            <a:avLst/>
          </a:prstGeom>
          <a:solidFill>
            <a:srgbClr val="FFFF00"/>
          </a:solidFill>
          <a:ln w="28575">
            <a:solidFill>
              <a:srgbClr val="FF0000"/>
            </a:solidFill>
          </a:ln>
        </p:spPr>
        <p:txBody>
          <a:bodyPr wrap="square" rtlCol="0">
            <a:spAutoFit/>
          </a:bodyPr>
          <a:lstStyle/>
          <a:p>
            <a:pPr algn="ctr">
              <a:spcAft>
                <a:spcPts val="0"/>
              </a:spcAft>
            </a:pPr>
            <a:r>
              <a:rPr lang="en-US" sz="1800" b="1" i="1" kern="1200" dirty="0" err="1">
                <a:solidFill>
                  <a:srgbClr val="000000"/>
                </a:solidFill>
                <a:effectLst/>
                <a:latin typeface="Times New Roman"/>
                <a:ea typeface="SimSun"/>
              </a:rPr>
              <a:t>Học</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sinh</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học</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tiết</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học</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có</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ứng</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dụng</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Công</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nghệ</a:t>
            </a:r>
            <a:r>
              <a:rPr lang="en-US" sz="1800" b="1" i="1" kern="1200" dirty="0">
                <a:solidFill>
                  <a:srgbClr val="000000"/>
                </a:solidFill>
                <a:effectLst/>
                <a:latin typeface="Times New Roman"/>
                <a:ea typeface="SimSun"/>
              </a:rPr>
              <a:t> </a:t>
            </a:r>
            <a:r>
              <a:rPr lang="en-US" sz="1800" b="1" i="1" kern="1200" dirty="0" err="1">
                <a:solidFill>
                  <a:srgbClr val="000000"/>
                </a:solidFill>
                <a:effectLst/>
                <a:latin typeface="Times New Roman"/>
                <a:ea typeface="SimSun"/>
              </a:rPr>
              <a:t>thông</a:t>
            </a:r>
            <a:r>
              <a:rPr lang="en-US" sz="1800" b="1" i="1" kern="1200" dirty="0">
                <a:solidFill>
                  <a:srgbClr val="000000"/>
                </a:solidFill>
                <a:effectLst/>
                <a:latin typeface="Times New Roman"/>
                <a:ea typeface="SimSun"/>
              </a:rPr>
              <a:t> tin</a:t>
            </a:r>
            <a:endParaRPr lang="en-US" sz="1600" dirty="0">
              <a:effectLst/>
              <a:latin typeface="Times New Roman"/>
              <a:ea typeface="SimSun"/>
            </a:endParaRPr>
          </a:p>
        </p:txBody>
      </p:sp>
    </p:spTree>
    <p:extLst>
      <p:ext uri="{BB962C8B-B14F-4D97-AF65-F5344CB8AC3E}">
        <p14:creationId xmlns:p14="http://schemas.microsoft.com/office/powerpoint/2010/main" val="37091612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24981"/>
            <a:ext cx="8534400" cy="4678204"/>
          </a:xfrm>
          <a:prstGeom prst="rect">
            <a:avLst/>
          </a:prstGeom>
        </p:spPr>
        <p:txBody>
          <a:bodyPr wrap="square">
            <a:spAutoFit/>
          </a:bodyPr>
          <a:lstStyle/>
          <a:p>
            <a:pPr algn="just"/>
            <a:r>
              <a:rPr lang="en-US" sz="2000" b="1" dirty="0" err="1" smtClean="0">
                <a:solidFill>
                  <a:srgbClr val="FF0000"/>
                </a:solidFill>
                <a:latin typeface="Times New Roman" pitchFamily="18" charset="0"/>
                <a:cs typeface="Times New Roman" pitchFamily="18" charset="0"/>
              </a:rPr>
              <a:t>Biện</a:t>
            </a:r>
            <a:r>
              <a:rPr lang="en-US" sz="2000" b="1" dirty="0" smtClean="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pháp</a:t>
            </a:r>
            <a:r>
              <a:rPr lang="en-US" sz="2000" b="1" dirty="0">
                <a:solidFill>
                  <a:srgbClr val="FF0000"/>
                </a:solidFill>
                <a:latin typeface="Times New Roman" pitchFamily="18" charset="0"/>
                <a:cs typeface="Times New Roman" pitchFamily="18" charset="0"/>
              </a:rPr>
              <a:t> 2: </a:t>
            </a:r>
            <a:r>
              <a:rPr lang="es-BO" sz="2000" b="1" dirty="0" err="1">
                <a:solidFill>
                  <a:srgbClr val="FF0000"/>
                </a:solidFill>
                <a:latin typeface="Times New Roman" pitchFamily="18" charset="0"/>
                <a:cs typeface="Times New Roman" pitchFamily="18" charset="0"/>
              </a:rPr>
              <a:t>Ứng</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dụng</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công</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nghệ</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thông</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tin</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vào</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thiết</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kế</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trò</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chơi</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học</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tập</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vận</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dụng</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các</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chuyên</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đề</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đã</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được</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tập</a:t>
            </a:r>
            <a:r>
              <a:rPr lang="es-BO" sz="2000" b="1" dirty="0">
                <a:solidFill>
                  <a:srgbClr val="FF0000"/>
                </a:solidFill>
                <a:latin typeface="Times New Roman" pitchFamily="18" charset="0"/>
                <a:cs typeface="Times New Roman" pitchFamily="18" charset="0"/>
              </a:rPr>
              <a:t> </a:t>
            </a:r>
            <a:r>
              <a:rPr lang="es-BO" sz="2000" b="1" dirty="0" err="1">
                <a:solidFill>
                  <a:srgbClr val="FF0000"/>
                </a:solidFill>
                <a:latin typeface="Times New Roman" pitchFamily="18" charset="0"/>
                <a:cs typeface="Times New Roman" pitchFamily="18" charset="0"/>
              </a:rPr>
              <a:t>huấn</a:t>
            </a:r>
            <a:r>
              <a:rPr lang="es-BO" sz="2000" b="1" dirty="0">
                <a:solidFill>
                  <a:srgbClr val="FF0000"/>
                </a:solidFill>
                <a:latin typeface="Times New Roman" pitchFamily="18" charset="0"/>
                <a:cs typeface="Times New Roman" pitchFamily="18" charset="0"/>
              </a:rPr>
              <a:t>:</a:t>
            </a:r>
            <a:endParaRPr lang="en-US" sz="2000" dirty="0">
              <a:solidFill>
                <a:srgbClr val="FF0000"/>
              </a:solidFill>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Với </a:t>
            </a:r>
            <a:r>
              <a:rPr lang="vi-VN" sz="2000" dirty="0">
                <a:latin typeface="Times New Roman" pitchFamily="18" charset="0"/>
                <a:cs typeface="Times New Roman" pitchFamily="18" charset="0"/>
              </a:rPr>
              <a:t>đặc điểm của </a:t>
            </a:r>
            <a:r>
              <a:rPr lang="it-IT" sz="2000" dirty="0">
                <a:latin typeface="Times New Roman" pitchFamily="18" charset="0"/>
                <a:cs typeface="Times New Roman" pitchFamily="18" charset="0"/>
              </a:rPr>
              <a:t>học sinh lớp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a:t>
            </a:r>
            <a:r>
              <a:rPr lang="it-IT" sz="2000" dirty="0">
                <a:latin typeface="Times New Roman" pitchFamily="18" charset="0"/>
                <a:cs typeface="Times New Roman" pitchFamily="18" charset="0"/>
              </a:rPr>
              <a:t> có lẽ khó khăn nhất là khả năng tập trung 35 phút cho một tiết học</a:t>
            </a:r>
            <a:r>
              <a:rPr lang="vi-VN" sz="2000" dirty="0">
                <a:latin typeface="Times New Roman" pitchFamily="18" charset="0"/>
                <a:cs typeface="Times New Roman" pitchFamily="18" charset="0"/>
              </a:rPr>
              <a:t> nếu chỉ có các hoạt động học thông thường</a:t>
            </a:r>
            <a:r>
              <a:rPr lang="it-IT" sz="2000" dirty="0">
                <a:latin typeface="Times New Roman" pitchFamily="18" charset="0"/>
                <a:cs typeface="Times New Roman" pitchFamily="18" charset="0"/>
              </a:rPr>
              <a:t>. </a:t>
            </a:r>
            <a:r>
              <a:rPr lang="vi-VN" sz="2000" dirty="0">
                <a:latin typeface="Times New Roman" pitchFamily="18" charset="0"/>
                <a:cs typeface="Times New Roman" pitchFamily="18" charset="0"/>
              </a:rPr>
              <a:t>Do đó để </a:t>
            </a:r>
            <a:r>
              <a:rPr lang="it-IT" sz="2000" dirty="0">
                <a:latin typeface="Times New Roman" pitchFamily="18" charset="0"/>
                <a:cs typeface="Times New Roman" pitchFamily="18" charset="0"/>
              </a:rPr>
              <a:t>giúp các em </a:t>
            </a:r>
            <a:r>
              <a:rPr lang="vi-VN" sz="2000" dirty="0">
                <a:latin typeface="Times New Roman" pitchFamily="18" charset="0"/>
                <a:cs typeface="Times New Roman" pitchFamily="18" charset="0"/>
              </a:rPr>
              <a:t>tập tru</a:t>
            </a:r>
            <a:r>
              <a:rPr lang="it-IT" sz="2000" dirty="0">
                <a:latin typeface="Times New Roman" pitchFamily="18" charset="0"/>
                <a:cs typeface="Times New Roman" pitchFamily="18" charset="0"/>
              </a:rPr>
              <a:t>n</a:t>
            </a:r>
            <a:r>
              <a:rPr lang="vi-VN" sz="2000" dirty="0">
                <a:latin typeface="Times New Roman" pitchFamily="18" charset="0"/>
                <a:cs typeface="Times New Roman" pitchFamily="18" charset="0"/>
              </a:rPr>
              <a:t>g chú ý </a:t>
            </a:r>
            <a:r>
              <a:rPr lang="en-US" sz="2000" dirty="0" err="1" smtClean="0">
                <a:latin typeface="Times New Roman" pitchFamily="18" charset="0"/>
                <a:cs typeface="Times New Roman" pitchFamily="18" charset="0"/>
              </a:rPr>
              <a:t>và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thích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thú</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hơn</a:t>
            </a:r>
            <a:r>
              <a:rPr lang="en-US" sz="2000" dirty="0" smtClean="0">
                <a:latin typeface="Times New Roman" pitchFamily="18" charset="0"/>
                <a:cs typeface="Times New Roman" pitchFamily="18" charset="0"/>
              </a:rPr>
              <a:t>,</a:t>
            </a:r>
            <a:r>
              <a:rPr lang="it-IT" sz="2000" dirty="0" smtClean="0">
                <a:latin typeface="Times New Roman" pitchFamily="18" charset="0"/>
                <a:cs typeface="Times New Roman" pitchFamily="18" charset="0"/>
              </a:rPr>
              <a:t> </a:t>
            </a:r>
            <a:r>
              <a:rPr lang="it-IT" sz="2000" dirty="0">
                <a:latin typeface="Times New Roman" pitchFamily="18" charset="0"/>
                <a:cs typeface="Times New Roman" pitchFamily="18" charset="0"/>
              </a:rPr>
              <a:t>tôi thường xuyên tổ chức các trò chơi. Tôi có một ngân hàng trò chơi với rất nhiều các trò chơi như: hái táo, đào vàng, quả táo bí mật, khỉ ăn chuối, giải cứu cá </a:t>
            </a:r>
            <a:r>
              <a:rPr lang="it-IT" sz="2000" dirty="0" smtClean="0">
                <a:latin typeface="Times New Roman" pitchFamily="18" charset="0"/>
                <a:cs typeface="Times New Roman" pitchFamily="18" charset="0"/>
              </a:rPr>
              <a:t>voi...</a:t>
            </a:r>
          </a:p>
          <a:p>
            <a:pPr algn="just"/>
            <a:r>
              <a:rPr lang="it-IT" sz="2000" dirty="0" smtClean="0">
                <a:latin typeface="Times New Roman" pitchFamily="18" charset="0"/>
                <a:cs typeface="Times New Roman" pitchFamily="18" charset="0"/>
              </a:rPr>
              <a:t>	Bên </a:t>
            </a:r>
            <a:r>
              <a:rPr lang="it-IT" sz="2000" dirty="0">
                <a:latin typeface="Times New Roman" pitchFamily="18" charset="0"/>
                <a:cs typeface="Times New Roman" pitchFamily="18" charset="0"/>
              </a:rPr>
              <a:t>cạnh đó, tôi tích cực vận dụng lồng ghép với các chuyên đề đã được tập huấn như</a:t>
            </a:r>
            <a:r>
              <a:rPr lang="it-IT"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tin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thông</a:t>
            </a:r>
            <a:r>
              <a:rPr lang="en-US" sz="2000" dirty="0">
                <a:latin typeface="Times New Roman" pitchFamily="18" charset="0"/>
                <a:cs typeface="Times New Roman" pitchFamily="18" charset="0"/>
              </a:rPr>
              <a:t> qua </a:t>
            </a:r>
            <a:r>
              <a:rPr lang="en-US" sz="2000" dirty="0" err="1">
                <a:latin typeface="Times New Roman" pitchFamily="18" charset="0"/>
                <a:cs typeface="Times New Roman" pitchFamily="18" charset="0"/>
              </a:rPr>
              <a:t>chơi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ngược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vận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dụng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như</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phòng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ngược</a:t>
            </a:r>
            <a:r>
              <a:rPr lang="en-US"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nhằm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kiện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nhiều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trong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a:t>
            </a:r>
          </a:p>
          <a:p>
            <a:pPr algn="just"/>
            <a:endParaRPr lang="en-US" sz="18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8203322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180" y="209550"/>
            <a:ext cx="8534400" cy="5447645"/>
          </a:xfrm>
          <a:prstGeom prst="rect">
            <a:avLst/>
          </a:prstGeom>
        </p:spPr>
        <p:txBody>
          <a:bodyPr wrap="square">
            <a:spAutoFit/>
          </a:bodyPr>
          <a:lstStyle/>
          <a:p>
            <a:pPr algn="just"/>
            <a:r>
              <a:rPr lang="en-US" sz="4400" dirty="0" err="1">
                <a:latin typeface="Times New Roman" pitchFamily="18" charset="0"/>
                <a:cs typeface="Times New Roman" pitchFamily="18" charset="0"/>
              </a:rPr>
              <a:t>Giải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pháp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này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tôi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thấy</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rất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thiết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phù</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hợp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với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tâm</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lý</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của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Tiểu</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và</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góp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phần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không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nhỏ</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thành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cho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mô</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hình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hóa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toán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năng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lực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giao</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tiếp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hợp</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tác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giải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quyết</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vấn</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đề</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giữa</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các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học</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sinh</a:t>
            </a:r>
            <a:r>
              <a:rPr lang="en-US" sz="4400" dirty="0">
                <a:latin typeface="Times New Roman" pitchFamily="18" charset="0"/>
                <a:cs typeface="Times New Roman" pitchFamily="18" charset="0"/>
              </a:rPr>
              <a:t>.</a:t>
            </a:r>
          </a:p>
          <a:p>
            <a:pPr algn="just"/>
            <a:endParaRPr lang="en-US" sz="4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8583431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p:cNvSpPr txBox="1"/>
          <p:nvPr/>
        </p:nvSpPr>
        <p:spPr>
          <a:xfrm>
            <a:off x="2590800" y="4276725"/>
            <a:ext cx="4419600" cy="338554"/>
          </a:xfrm>
          <a:prstGeom prst="rect">
            <a:avLst/>
          </a:prstGeom>
          <a:solidFill>
            <a:srgbClr val="FFFF00"/>
          </a:solidFill>
          <a:ln w="28575">
            <a:solidFill>
              <a:srgbClr val="FF0000"/>
            </a:solidFill>
          </a:ln>
        </p:spPr>
        <p:txBody>
          <a:bodyPr wrap="square" rtlCol="0">
            <a:spAutoFit/>
          </a:bodyPr>
          <a:lstStyle/>
          <a:p>
            <a:pPr algn="ctr">
              <a:spcAft>
                <a:spcPts val="0"/>
              </a:spcAft>
            </a:pPr>
            <a:r>
              <a:rPr lang="en-US" sz="1600" b="1" i="1" kern="1200" dirty="0" err="1">
                <a:solidFill>
                  <a:srgbClr val="000000"/>
                </a:solidFill>
                <a:effectLst/>
                <a:latin typeface="Times New Roman"/>
                <a:ea typeface="SimSun"/>
              </a:rPr>
              <a:t>Học</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sinh</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tham</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gia</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trò</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chơi</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trong</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tiết</a:t>
            </a:r>
            <a:r>
              <a:rPr lang="en-US" sz="1600" b="1" i="1" kern="1200" dirty="0">
                <a:solidFill>
                  <a:srgbClr val="000000"/>
                </a:solidFill>
                <a:effectLst/>
                <a:latin typeface="Times New Roman"/>
                <a:ea typeface="SimSun"/>
              </a:rPr>
              <a:t> </a:t>
            </a:r>
            <a:r>
              <a:rPr lang="en-US" sz="1600" b="1" i="1" kern="1200" dirty="0" err="1">
                <a:solidFill>
                  <a:srgbClr val="000000"/>
                </a:solidFill>
                <a:effectLst/>
                <a:latin typeface="Times New Roman"/>
                <a:ea typeface="SimSun"/>
              </a:rPr>
              <a:t>học</a:t>
            </a:r>
            <a:endParaRPr lang="en-US" dirty="0">
              <a:effectLst/>
              <a:latin typeface="Times New Roman"/>
              <a:ea typeface="SimSun"/>
            </a:endParaRPr>
          </a:p>
        </p:txBody>
      </p:sp>
      <p:pic>
        <p:nvPicPr>
          <p:cNvPr id="1026" name="Picture 2" descr="D:\NHO 2023-2024\GVDG 23-24\GVDG\IMG_264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294" y="514350"/>
            <a:ext cx="4418381" cy="348234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C:\Users\Administrator\Pictures\20231205_0735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8674" y="514350"/>
            <a:ext cx="4429125" cy="3482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33558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5"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13296" y="3294460"/>
            <a:ext cx="1472804" cy="2050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6"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2999" y="1629966"/>
            <a:ext cx="342900"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7"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31066" y="1705538"/>
            <a:ext cx="3429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8" descr="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3497" y="3371854"/>
            <a:ext cx="1507331" cy="1972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457450" y="3943350"/>
            <a:ext cx="571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8" descr="20070910141832536"/>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264826" y="3864769"/>
            <a:ext cx="61436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x53122380[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772150" y="4057650"/>
            <a:ext cx="5715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9" descr="BARRE JP59">
            <a:hlinkClick r:id="rId5" tooltip="&quot;Agrandir l'image de jp59.centerblog.net&quo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5354" y="998812"/>
            <a:ext cx="33147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4"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54782" y="-141683"/>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4" descr="12"/>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81304" y="-141683"/>
            <a:ext cx="5715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964506" y="1805542"/>
            <a:ext cx="678656" cy="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4" descr="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759541" y="2952751"/>
            <a:ext cx="678656" cy="5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3"/>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35274">
            <a:off x="7136949" y="1572478"/>
            <a:ext cx="529829"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3"/>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135274">
            <a:off x="8366157" y="1977931"/>
            <a:ext cx="529829" cy="39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1303834" y="209554"/>
            <a:ext cx="6697166" cy="830995"/>
          </a:xfrm>
          <a:prstGeom prst="rect">
            <a:avLst/>
          </a:prstGeom>
          <a:noFill/>
          <a:effectLst>
            <a:outerShdw blurRad="50800" dist="38100" dir="5400000" algn="t" rotWithShape="0">
              <a:prstClr val="black">
                <a:alpha val="40000"/>
              </a:prstClr>
            </a:outerShdw>
          </a:effectLst>
        </p:spPr>
        <p:txBody>
          <a:bodyPr wrap="square" lIns="91438" tIns="45719" rIns="91438" bIns="45719">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2400" b="1" smtClean="0">
                <a:ln w="11430"/>
                <a:effectLst>
                  <a:outerShdw blurRad="50800" dist="39000" dir="5460000" algn="tl">
                    <a:srgbClr val="000000">
                      <a:alpha val="38000"/>
                    </a:srgbClr>
                  </a:outerShdw>
                </a:effectLst>
                <a:latin typeface="+mj-lt"/>
                <a:cs typeface="Arial" charset="0"/>
              </a:rPr>
              <a:t>ĐẢNG UỶ XÃ TÂN THUẬN</a:t>
            </a:r>
            <a:endParaRPr lang="en-US" sz="2400" b="1" dirty="0" smtClean="0">
              <a:ln w="11430"/>
              <a:effectLst>
                <a:outerShdw blurRad="50800" dist="39000" dir="5460000" algn="tl">
                  <a:srgbClr val="000000">
                    <a:alpha val="38000"/>
                  </a:srgbClr>
                </a:outerShdw>
              </a:effectLst>
              <a:latin typeface="+mj-lt"/>
              <a:cs typeface="Arial" charset="0"/>
            </a:endParaRPr>
          </a:p>
          <a:p>
            <a:pPr algn="ctr">
              <a:defRPr/>
            </a:pPr>
            <a:r>
              <a:rPr lang="en-US" sz="2400" b="1" smtClean="0">
                <a:ln w="11430"/>
                <a:effectLst>
                  <a:outerShdw blurRad="50800" dist="39000" dir="5460000" algn="tl">
                    <a:srgbClr val="000000">
                      <a:alpha val="38000"/>
                    </a:srgbClr>
                  </a:outerShdw>
                </a:effectLst>
                <a:latin typeface="+mj-lt"/>
                <a:cs typeface="Arial" charset="0"/>
              </a:rPr>
              <a:t>CHI BỘ TRƯỜNG TH&amp;THCS TÂN THUẬN 2</a:t>
            </a:r>
            <a:endParaRPr lang="vi-VN" sz="2400" b="1" dirty="0">
              <a:ln w="11430"/>
              <a:effectLst>
                <a:outerShdw blurRad="50800" dist="39000" dir="5460000" algn="tl">
                  <a:srgbClr val="000000">
                    <a:alpha val="38000"/>
                  </a:srgbClr>
                </a:outerShdw>
              </a:effectLst>
              <a:latin typeface="+mj-lt"/>
              <a:cs typeface="Arial" charset="0"/>
            </a:endParaRPr>
          </a:p>
        </p:txBody>
      </p:sp>
      <p:sp>
        <p:nvSpPr>
          <p:cNvPr id="18" name="TextBox 17"/>
          <p:cNvSpPr txBox="1"/>
          <p:nvPr/>
        </p:nvSpPr>
        <p:spPr>
          <a:xfrm>
            <a:off x="2362200" y="3451626"/>
            <a:ext cx="4881827" cy="438582"/>
          </a:xfrm>
          <a:prstGeom prst="rect">
            <a:avLst/>
          </a:prstGeom>
          <a:noFill/>
        </p:spPr>
        <p:txBody>
          <a:bodyPr wrap="square" lIns="68580" tIns="34290" rIns="68580" bIns="34290" rtlCol="0">
            <a:spAutoFit/>
          </a:bodyPr>
          <a:lstStyle/>
          <a:p>
            <a:pPr defTabSz="506327"/>
            <a:r>
              <a:rPr lang="en-US" sz="2400" b="1" dirty="0" err="1">
                <a:solidFill>
                  <a:schemeClr val="accent1">
                    <a:lumMod val="75000"/>
                  </a:schemeClr>
                </a:solidFill>
                <a:latin typeface="Times New Roman" pitchFamily="18" charset="0"/>
                <a:cs typeface="Times New Roman" pitchFamily="18" charset="0"/>
              </a:rPr>
              <a:t>Giáo</a:t>
            </a:r>
            <a:r>
              <a:rPr lang="en-US" sz="2400" b="1" dirty="0">
                <a:solidFill>
                  <a:schemeClr val="accent1">
                    <a:lumMod val="75000"/>
                  </a:schemeClr>
                </a:solidFill>
                <a:latin typeface="Times New Roman" pitchFamily="18" charset="0"/>
                <a:cs typeface="Times New Roman" pitchFamily="18" charset="0"/>
              </a:rPr>
              <a:t> </a:t>
            </a:r>
            <a:r>
              <a:rPr lang="en-US" sz="2400" b="1" dirty="0" err="1">
                <a:solidFill>
                  <a:schemeClr val="accent1">
                    <a:lumMod val="75000"/>
                  </a:schemeClr>
                </a:solidFill>
                <a:latin typeface="Times New Roman" pitchFamily="18" charset="0"/>
                <a:cs typeface="Times New Roman" pitchFamily="18" charset="0"/>
              </a:rPr>
              <a:t>viên</a:t>
            </a:r>
            <a:r>
              <a:rPr lang="en-US" sz="2400" b="1">
                <a:solidFill>
                  <a:schemeClr val="accent1">
                    <a:lumMod val="75000"/>
                  </a:schemeClr>
                </a:solidFill>
                <a:latin typeface="Times New Roman" pitchFamily="18" charset="0"/>
                <a:cs typeface="Times New Roman" pitchFamily="18" charset="0"/>
              </a:rPr>
              <a:t>: </a:t>
            </a:r>
            <a:r>
              <a:rPr lang="en-US" sz="2400" b="1" smtClean="0">
                <a:solidFill>
                  <a:schemeClr val="accent1">
                    <a:lumMod val="75000"/>
                  </a:schemeClr>
                </a:solidFill>
                <a:latin typeface="Times New Roman" pitchFamily="18" charset="0"/>
                <a:cs typeface="Times New Roman" pitchFamily="18" charset="0"/>
              </a:rPr>
              <a:t>Phạm Thanh Nho</a:t>
            </a:r>
            <a:endParaRPr lang="en-US" sz="2400" b="1" dirty="0">
              <a:solidFill>
                <a:schemeClr val="accent1">
                  <a:lumMod val="75000"/>
                </a:schemeClr>
              </a:solidFill>
              <a:latin typeface="Times New Roman" pitchFamily="18" charset="0"/>
              <a:cs typeface="Times New Roman" pitchFamily="18" charset="0"/>
            </a:endParaRPr>
          </a:p>
        </p:txBody>
      </p:sp>
      <p:sp>
        <p:nvSpPr>
          <p:cNvPr id="19" name="TextBox 18"/>
          <p:cNvSpPr txBox="1"/>
          <p:nvPr/>
        </p:nvSpPr>
        <p:spPr>
          <a:xfrm>
            <a:off x="689598" y="1892303"/>
            <a:ext cx="8112918" cy="954107"/>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CHUYÊN </a:t>
            </a:r>
            <a:r>
              <a:rPr lang="en-US" sz="2800" b="1" smtClean="0">
                <a:solidFill>
                  <a:srgbClr val="FF0000"/>
                </a:solidFill>
                <a:latin typeface="Times New Roman" pitchFamily="18" charset="0"/>
                <a:cs typeface="Times New Roman" pitchFamily="18" charset="0"/>
              </a:rPr>
              <a:t>ĐỀ </a:t>
            </a:r>
            <a:r>
              <a:rPr lang="en-US" sz="2800" b="1">
                <a:solidFill>
                  <a:srgbClr val="FF0000"/>
                </a:solidFill>
                <a:latin typeface="Times New Roman" pitchFamily="18" charset="0"/>
                <a:cs typeface="Times New Roman" pitchFamily="18" charset="0"/>
              </a:rPr>
              <a:t>Ứ</a:t>
            </a:r>
            <a:r>
              <a:rPr lang="en-US" sz="2800" b="1" smtClean="0">
                <a:solidFill>
                  <a:srgbClr val="FF0000"/>
                </a:solidFill>
                <a:latin typeface="Times New Roman" pitchFamily="18" charset="0"/>
                <a:cs typeface="Times New Roman" pitchFamily="18" charset="0"/>
              </a:rPr>
              <a:t>NG </a:t>
            </a:r>
            <a:r>
              <a:rPr lang="en-US" sz="2800" b="1" dirty="0" smtClean="0">
                <a:solidFill>
                  <a:srgbClr val="FF0000"/>
                </a:solidFill>
                <a:latin typeface="Times New Roman" pitchFamily="18" charset="0"/>
                <a:cs typeface="Times New Roman" pitchFamily="18" charset="0"/>
              </a:rPr>
              <a:t>DỤNG CÔNG NGHỆ THÔNG TIN</a:t>
            </a:r>
            <a:endParaRPr lang="en-US" sz="2800" b="1" dirty="0">
              <a:solidFill>
                <a:srgbClr val="FF0000"/>
              </a:solidFill>
              <a:latin typeface="Times New Roman" pitchFamily="18" charset="0"/>
              <a:cs typeface="Times New Roman" pitchFamily="18" charset="0"/>
            </a:endParaRPr>
          </a:p>
        </p:txBody>
      </p:sp>
      <p:sp>
        <p:nvSpPr>
          <p:cNvPr id="20" name="TextBox 19"/>
          <p:cNvSpPr txBox="1"/>
          <p:nvPr/>
        </p:nvSpPr>
        <p:spPr>
          <a:xfrm>
            <a:off x="2743200" y="4287771"/>
            <a:ext cx="3174241" cy="438582"/>
          </a:xfrm>
          <a:prstGeom prst="rect">
            <a:avLst/>
          </a:prstGeom>
          <a:noFill/>
        </p:spPr>
        <p:txBody>
          <a:bodyPr wrap="square" lIns="68580" tIns="34290" rIns="68580" bIns="34290" rtlCol="0">
            <a:spAutoFit/>
          </a:bodyPr>
          <a:lstStyle/>
          <a:p>
            <a:pPr defTabSz="506327"/>
            <a:r>
              <a:rPr lang="en-US" sz="2400" b="1" smtClean="0">
                <a:latin typeface="Times New Roman" pitchFamily="18" charset="0"/>
                <a:cs typeface="Times New Roman" pitchFamily="18" charset="0"/>
              </a:rPr>
              <a:t>Năm học: 2023-2024</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41255486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14350"/>
            <a:ext cx="8229600" cy="4401205"/>
          </a:xfrm>
          <a:prstGeom prst="rect">
            <a:avLst/>
          </a:prstGeom>
        </p:spPr>
        <p:txBody>
          <a:bodyPr wrap="square">
            <a:spAutoFit/>
          </a:bodyPr>
          <a:lstStyle/>
          <a:p>
            <a:pPr algn="just"/>
            <a:r>
              <a:rPr lang="it-IT" sz="2800" dirty="0" smtClean="0">
                <a:latin typeface="Times New Roman" pitchFamily="18" charset="0"/>
                <a:cs typeface="Times New Roman" pitchFamily="18" charset="0"/>
              </a:rPr>
              <a:t>	Sau </a:t>
            </a:r>
            <a:r>
              <a:rPr lang="it-IT" sz="2800" dirty="0">
                <a:latin typeface="Times New Roman" pitchFamily="18" charset="0"/>
                <a:cs typeface="Times New Roman" pitchFamily="18" charset="0"/>
              </a:rPr>
              <a:t>mỗi trò chơi như vậy, các em như có thêm nguồn năng lượng mới</a:t>
            </a:r>
            <a:r>
              <a:rPr lang="vi-VN" sz="2800" dirty="0">
                <a:latin typeface="Times New Roman" pitchFamily="18" charset="0"/>
                <a:cs typeface="Times New Roman" pitchFamily="18" charset="0"/>
              </a:rPr>
              <a:t>, sự phấn khởi thể hiện rõ trên khuôn mặt từng em. Bởi việc tham gia các trò chơi</a:t>
            </a:r>
            <a:r>
              <a:rPr lang="it-IT" sz="2800" dirty="0">
                <a:latin typeface="Times New Roman" pitchFamily="18" charset="0"/>
                <a:cs typeface="Times New Roman" pitchFamily="18" charset="0"/>
              </a:rPr>
              <a:t> giúp học sinh giải tỏa căng thẳng khi phải tập trung quá nhiều vào việc học, học sinh được thi đua tham gia các trò chơi, giành quyền trả lời, từ đó giúp học sinh hào hứng hơn, có thêm năng lượng và tiếp thu bài mới cũng hiệu quả hơn, tạo cho các em tâm lí thoải mái, tự tin cho những hoạt động học tập tiếp theo. </a:t>
            </a:r>
            <a:endParaRPr lang="en-US" sz="2800" dirty="0">
              <a:latin typeface="Times New Roman" pitchFamily="18" charset="0"/>
              <a:cs typeface="Times New Roman" pitchFamily="18" charset="0"/>
            </a:endParaRPr>
          </a:p>
          <a:p>
            <a:pPr algn="just"/>
            <a:endParaRPr lang="en-US" sz="28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225232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 y="133350"/>
            <a:ext cx="8686800" cy="1384995"/>
          </a:xfrm>
          <a:prstGeom prst="rect">
            <a:avLst/>
          </a:prstGeom>
        </p:spPr>
        <p:txBody>
          <a:bodyPr wrap="square">
            <a:spAutoFit/>
          </a:bodyPr>
          <a:lstStyle/>
          <a:p>
            <a:r>
              <a:rPr lang="vi-VN" sz="2800" b="1" dirty="0" smtClean="0">
                <a:solidFill>
                  <a:srgbClr val="FF0000"/>
                </a:solidFill>
                <a:latin typeface="Times New Roman" pitchFamily="18" charset="0"/>
                <a:cs typeface="Times New Roman" pitchFamily="18" charset="0"/>
              </a:rPr>
              <a:t>Biện </a:t>
            </a:r>
            <a:r>
              <a:rPr lang="vi-VN" sz="2800" b="1" dirty="0">
                <a:solidFill>
                  <a:srgbClr val="FF0000"/>
                </a:solidFill>
                <a:latin typeface="Times New Roman" pitchFamily="18" charset="0"/>
                <a:cs typeface="Times New Roman" pitchFamily="18" charset="0"/>
              </a:rPr>
              <a:t>pháp </a:t>
            </a:r>
            <a:r>
              <a:rPr lang="en-US" sz="2800" b="1" dirty="0" smtClean="0">
                <a:solidFill>
                  <a:srgbClr val="FF0000"/>
                </a:solidFill>
                <a:latin typeface="Times New Roman" pitchFamily="18" charset="0"/>
                <a:cs typeface="Times New Roman" pitchFamily="18" charset="0"/>
              </a:rPr>
              <a:t>3</a:t>
            </a:r>
            <a:r>
              <a:rPr lang="vi-VN" sz="2800" b="1" dirty="0" smtClean="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Ứng</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dụng</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công</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nghệ</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thông</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tin</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vào</a:t>
            </a:r>
            <a:r>
              <a:rPr lang="es-BO" sz="2800" b="1" dirty="0">
                <a:solidFill>
                  <a:srgbClr val="FF0000"/>
                </a:solidFill>
                <a:latin typeface="Times New Roman" pitchFamily="18" charset="0"/>
                <a:cs typeface="Times New Roman" pitchFamily="18" charset="0"/>
              </a:rPr>
              <a:t> </a:t>
            </a:r>
            <a:r>
              <a:rPr lang="es-BO" sz="2800" b="1" dirty="0" err="1">
                <a:solidFill>
                  <a:srgbClr val="FF0000"/>
                </a:solidFill>
                <a:latin typeface="Times New Roman" pitchFamily="18" charset="0"/>
                <a:cs typeface="Times New Roman" pitchFamily="18" charset="0"/>
              </a:rPr>
              <a:t>thiết</a:t>
            </a:r>
            <a:r>
              <a:rPr lang="es-BO" sz="2800" b="1" dirty="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kế</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phiếu</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học</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tập</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hoặc</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phiếu</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khảo</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sát</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nhằm</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đánh</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giá</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năng</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lực</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Toán</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học</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của</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học</a:t>
            </a:r>
            <a:r>
              <a:rPr lang="es-BO" sz="2800" b="1" dirty="0" smtClean="0">
                <a:solidFill>
                  <a:srgbClr val="FF0000"/>
                </a:solidFill>
                <a:latin typeface="Times New Roman" pitchFamily="18" charset="0"/>
                <a:cs typeface="Times New Roman" pitchFamily="18" charset="0"/>
              </a:rPr>
              <a:t> </a:t>
            </a:r>
            <a:r>
              <a:rPr lang="es-BO" sz="2800" b="1" dirty="0" err="1" smtClean="0">
                <a:solidFill>
                  <a:srgbClr val="FF0000"/>
                </a:solidFill>
                <a:latin typeface="Times New Roman" pitchFamily="18" charset="0"/>
                <a:cs typeface="Times New Roman" pitchFamily="18" charset="0"/>
              </a:rPr>
              <a:t>sinh</a:t>
            </a:r>
            <a:r>
              <a:rPr lang="es-BO" sz="2800" b="1" dirty="0" smtClean="0">
                <a:solidFill>
                  <a:srgbClr val="FF0000"/>
                </a:solidFill>
                <a:latin typeface="Times New Roman" pitchFamily="18" charset="0"/>
                <a:cs typeface="Times New Roman" pitchFamily="18" charset="0"/>
              </a:rPr>
              <a:t>:</a:t>
            </a:r>
            <a:endParaRPr lang="en-US" sz="2800" b="1" dirty="0" smtClean="0">
              <a:solidFill>
                <a:srgbClr val="FF0000"/>
              </a:solidFill>
              <a:latin typeface="Times New Roman" pitchFamily="18" charset="0"/>
              <a:cs typeface="Times New Roman" pitchFamily="18" charset="0"/>
            </a:endParaRPr>
          </a:p>
        </p:txBody>
      </p:sp>
      <p:sp>
        <p:nvSpPr>
          <p:cNvPr id="3" name="Rectangle 2"/>
          <p:cNvSpPr/>
          <p:nvPr/>
        </p:nvSpPr>
        <p:spPr>
          <a:xfrm>
            <a:off x="449580" y="1529536"/>
            <a:ext cx="8229600" cy="3908762"/>
          </a:xfrm>
          <a:prstGeom prst="rect">
            <a:avLst/>
          </a:prstGeom>
        </p:spPr>
        <p:txBody>
          <a:bodyPr wrap="square">
            <a:spAutoFit/>
          </a:bodyPr>
          <a:lstStyle/>
          <a:p>
            <a:pPr algn="just"/>
            <a:r>
              <a:rPr lang="en-US" sz="2400" dirty="0" smtClean="0">
                <a:solidFill>
                  <a:prstClr val="black"/>
                </a:solidFill>
                <a:latin typeface="Times New Roman" pitchFamily="18" charset="0"/>
                <a:cs typeface="Times New Roman" pitchFamily="18" charset="0"/>
              </a:rPr>
              <a:t>	</a:t>
            </a:r>
            <a:r>
              <a:rPr lang="es-BO" sz="2800" dirty="0" err="1">
                <a:latin typeface="Times New Roman" pitchFamily="18" charset="0"/>
                <a:cs typeface="Times New Roman" pitchFamily="18" charset="0"/>
              </a:rPr>
              <a:t>Vì</a:t>
            </a:r>
            <a:r>
              <a:rPr lang="es-BO" sz="2800" dirty="0">
                <a:latin typeface="Times New Roman" pitchFamily="18" charset="0"/>
                <a:cs typeface="Times New Roman" pitchFamily="18" charset="0"/>
              </a:rPr>
              <a:t> 100% </a:t>
            </a:r>
            <a:r>
              <a:rPr lang="es-BO" sz="2800" dirty="0" err="1">
                <a:latin typeface="Times New Roman" pitchFamily="18" charset="0"/>
                <a:cs typeface="Times New Roman" pitchFamily="18" charset="0"/>
              </a:rPr>
              <a:t>phụ</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huynh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sinh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lớp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tôi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đều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có</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đầy</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đủ</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thiết</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bị</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kết</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nối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mạng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như</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điện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thoại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thông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minh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máy</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tính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Nên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trong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quá</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trình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dạy</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tôi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đã</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sử</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dụng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phần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mềm</a:t>
            </a:r>
            <a:r>
              <a:rPr lang="es-BO" sz="2800" dirty="0">
                <a:latin typeface="Times New Roman" pitchFamily="18" charset="0"/>
                <a:cs typeface="Times New Roman" pitchFamily="18" charset="0"/>
              </a:rPr>
              <a:t> Google </a:t>
            </a:r>
            <a:r>
              <a:rPr lang="es-BO" sz="2800" dirty="0" err="1">
                <a:latin typeface="Times New Roman" pitchFamily="18" charset="0"/>
                <a:cs typeface="Times New Roman" pitchFamily="18" charset="0"/>
              </a:rPr>
              <a:t>Form</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để</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thiết</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kế</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phiếu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tập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hoặc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phiếu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khảo</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sát</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vào</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dịp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cuối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tuần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nhằm</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giúp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sinh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ôn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tập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và</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củng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cố</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các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kiến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thức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đã</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trong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tuần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bên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cạnh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đó</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phụ</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huynh</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cũng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phần</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nào</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nắm</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được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năng</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lực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tập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và</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tiếp</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thu</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bài</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học</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của</a:t>
            </a:r>
            <a:r>
              <a:rPr lang="es-BO" sz="2800" dirty="0">
                <a:latin typeface="Times New Roman" pitchFamily="18" charset="0"/>
                <a:cs typeface="Times New Roman" pitchFamily="18" charset="0"/>
              </a:rPr>
              <a:t> con </a:t>
            </a:r>
            <a:r>
              <a:rPr lang="es-BO" sz="2800" dirty="0" err="1">
                <a:latin typeface="Times New Roman" pitchFamily="18" charset="0"/>
                <a:cs typeface="Times New Roman" pitchFamily="18" charset="0"/>
              </a:rPr>
              <a:t>em</a:t>
            </a:r>
            <a:r>
              <a:rPr lang="es-BO" sz="2800" dirty="0">
                <a:latin typeface="Times New Roman" pitchFamily="18" charset="0"/>
                <a:cs typeface="Times New Roman" pitchFamily="18" charset="0"/>
              </a:rPr>
              <a:t> </a:t>
            </a:r>
            <a:r>
              <a:rPr lang="es-BO" sz="2800" dirty="0" err="1">
                <a:latin typeface="Times New Roman" pitchFamily="18" charset="0"/>
                <a:cs typeface="Times New Roman" pitchFamily="18" charset="0"/>
              </a:rPr>
              <a:t>mình</a:t>
            </a:r>
            <a:r>
              <a:rPr lang="es-BO" sz="2800"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a:p>
            <a:pPr algn="just"/>
            <a:endParaRPr lang="en-US" sz="24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6119967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7"/>
          <p:cNvSpPr txBox="1"/>
          <p:nvPr/>
        </p:nvSpPr>
        <p:spPr>
          <a:xfrm>
            <a:off x="2819400" y="4495046"/>
            <a:ext cx="4419600" cy="369332"/>
          </a:xfrm>
          <a:prstGeom prst="rect">
            <a:avLst/>
          </a:prstGeom>
          <a:solidFill>
            <a:srgbClr val="FFFF00"/>
          </a:solidFill>
          <a:ln w="28575">
            <a:solidFill>
              <a:srgbClr val="FF0000"/>
            </a:solidFill>
          </a:ln>
        </p:spPr>
        <p:txBody>
          <a:bodyPr wrap="square" rtlCol="0">
            <a:spAutoFit/>
          </a:bodyPr>
          <a:lstStyle/>
          <a:p>
            <a:pPr algn="ctr">
              <a:spcAft>
                <a:spcPts val="0"/>
              </a:spcAft>
            </a:pPr>
            <a:r>
              <a:rPr lang="en-US" sz="1800" b="1" i="1" kern="1200">
                <a:solidFill>
                  <a:srgbClr val="000000"/>
                </a:solidFill>
                <a:effectLst/>
                <a:latin typeface="Times New Roman"/>
                <a:ea typeface="SimSun"/>
              </a:rPr>
              <a:t>Phiếu bài tập vào cuối tuần trên google form</a:t>
            </a:r>
            <a:endParaRPr lang="en-US" sz="1600">
              <a:effectLst/>
              <a:latin typeface="Times New Roman"/>
              <a:ea typeface="SimSun"/>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457200" y="361950"/>
            <a:ext cx="8153400" cy="4038600"/>
          </a:xfrm>
          <a:prstGeom prst="rect">
            <a:avLst/>
          </a:prstGeom>
        </p:spPr>
      </p:pic>
    </p:spTree>
    <p:extLst>
      <p:ext uri="{BB962C8B-B14F-4D97-AF65-F5344CB8AC3E}">
        <p14:creationId xmlns:p14="http://schemas.microsoft.com/office/powerpoint/2010/main" val="10160975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2" cstate="print">
            <a:extLst>
              <a:ext uri="{28A0092B-C50C-407E-A947-70E740481C1C}">
                <a14:useLocalDpi xmlns:a14="http://schemas.microsoft.com/office/drawing/2010/main" val="0"/>
              </a:ext>
            </a:extLst>
          </a:blip>
          <a:stretch>
            <a:fillRect/>
          </a:stretch>
        </p:blipFill>
        <p:spPr>
          <a:xfrm>
            <a:off x="4678680" y="438150"/>
            <a:ext cx="416052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a:xfrm>
            <a:off x="381000" y="438150"/>
            <a:ext cx="4099560"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7"/>
          <p:cNvSpPr txBox="1"/>
          <p:nvPr/>
        </p:nvSpPr>
        <p:spPr>
          <a:xfrm>
            <a:off x="2651760" y="6111240"/>
            <a:ext cx="4221480" cy="323850"/>
          </a:xfrm>
          <a:prstGeom prst="rect">
            <a:avLst/>
          </a:prstGeom>
          <a:solidFill>
            <a:srgbClr val="FFFF00"/>
          </a:solidFill>
          <a:ln w="28575">
            <a:solidFill>
              <a:srgbClr val="FF0000"/>
            </a:solidFill>
          </a:ln>
        </p:spPr>
        <p:txBody>
          <a:bodyPr wrap="square" rtlCol="0">
            <a:spAutoFit/>
          </a:bodyPr>
          <a:lstStyle/>
          <a:p>
            <a:pPr algn="ctr">
              <a:spcAft>
                <a:spcPts val="0"/>
              </a:spcAft>
            </a:pPr>
            <a:r>
              <a:rPr lang="en-US" sz="1400" b="1" i="1" kern="1200">
                <a:solidFill>
                  <a:srgbClr val="000000"/>
                </a:solidFill>
                <a:effectLst/>
                <a:latin typeface="Times New Roman"/>
                <a:ea typeface="SimSun"/>
              </a:rPr>
              <a:t>Học sinh làm bài tập cuối tuần trên google form</a:t>
            </a:r>
            <a:endParaRPr lang="en-US" sz="1200">
              <a:effectLst/>
              <a:latin typeface="Times New Roman"/>
              <a:ea typeface="SimSun"/>
            </a:endParaRPr>
          </a:p>
        </p:txBody>
      </p:sp>
      <p:sp>
        <p:nvSpPr>
          <p:cNvPr id="11" name="TextBox 7"/>
          <p:cNvSpPr txBox="1"/>
          <p:nvPr/>
        </p:nvSpPr>
        <p:spPr>
          <a:xfrm>
            <a:off x="2430780" y="4381500"/>
            <a:ext cx="5334000" cy="400110"/>
          </a:xfrm>
          <a:prstGeom prst="rect">
            <a:avLst/>
          </a:prstGeom>
          <a:solidFill>
            <a:srgbClr val="FFFF00"/>
          </a:solidFill>
          <a:ln w="28575">
            <a:solidFill>
              <a:srgbClr val="FF0000"/>
            </a:solidFill>
          </a:ln>
        </p:spPr>
        <p:txBody>
          <a:bodyPr wrap="square" rtlCol="0">
            <a:spAutoFit/>
          </a:bodyPr>
          <a:lstStyle/>
          <a:p>
            <a:pPr algn="ctr">
              <a:spcAft>
                <a:spcPts val="0"/>
              </a:spcAft>
            </a:pPr>
            <a:r>
              <a:rPr lang="en-US" sz="2000" b="1" i="1" kern="1200">
                <a:solidFill>
                  <a:srgbClr val="000000"/>
                </a:solidFill>
                <a:effectLst/>
                <a:latin typeface="Times New Roman"/>
                <a:ea typeface="SimSun"/>
              </a:rPr>
              <a:t>Học sinh làm bài tập cuối tuần trên google form</a:t>
            </a:r>
            <a:endParaRPr lang="en-US" sz="1800">
              <a:effectLst/>
              <a:latin typeface="Times New Roman"/>
              <a:ea typeface="SimSun"/>
            </a:endParaRPr>
          </a:p>
        </p:txBody>
      </p:sp>
    </p:spTree>
    <p:extLst>
      <p:ext uri="{BB962C8B-B14F-4D97-AF65-F5344CB8AC3E}">
        <p14:creationId xmlns:p14="http://schemas.microsoft.com/office/powerpoint/2010/main" val="28430380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p:nvPr/>
        </p:nvSpPr>
        <p:spPr>
          <a:xfrm>
            <a:off x="2651760" y="6111240"/>
            <a:ext cx="4221480" cy="323850"/>
          </a:xfrm>
          <a:prstGeom prst="rect">
            <a:avLst/>
          </a:prstGeom>
          <a:solidFill>
            <a:srgbClr val="FFFF00"/>
          </a:solidFill>
          <a:ln w="28575">
            <a:solidFill>
              <a:srgbClr val="FF0000"/>
            </a:solidFill>
          </a:ln>
        </p:spPr>
        <p:txBody>
          <a:bodyPr wrap="square" rtlCol="0">
            <a:spAutoFit/>
          </a:bodyPr>
          <a:lstStyle/>
          <a:p>
            <a:pPr algn="ctr"/>
            <a:r>
              <a:rPr lang="en-US" b="1" i="1">
                <a:solidFill>
                  <a:srgbClr val="000000"/>
                </a:solidFill>
                <a:latin typeface="Times New Roman"/>
                <a:ea typeface="SimSun"/>
              </a:rPr>
              <a:t>Học sinh làm bài tập cuối tuần trên google form</a:t>
            </a:r>
            <a:endParaRPr lang="en-US" sz="1200">
              <a:solidFill>
                <a:prstClr val="black"/>
              </a:solidFill>
              <a:latin typeface="Times New Roman"/>
              <a:ea typeface="SimSun"/>
            </a:endParaRPr>
          </a:p>
        </p:txBody>
      </p:sp>
      <p:sp>
        <p:nvSpPr>
          <p:cNvPr id="2" name="Rectangle 1"/>
          <p:cNvSpPr/>
          <p:nvPr/>
        </p:nvSpPr>
        <p:spPr>
          <a:xfrm>
            <a:off x="381000" y="285750"/>
            <a:ext cx="8305800" cy="4770537"/>
          </a:xfrm>
          <a:prstGeom prst="rect">
            <a:avLst/>
          </a:prstGeom>
        </p:spPr>
        <p:txBody>
          <a:bodyPr wrap="square">
            <a:spAutoFit/>
          </a:bodyPr>
          <a:lstStyle/>
          <a:p>
            <a:pPr algn="just"/>
            <a:r>
              <a:rPr lang="en-US" sz="2000" b="1" dirty="0" smtClean="0">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Biện</a:t>
            </a:r>
            <a:r>
              <a:rPr lang="en-US" sz="2400" b="1" dirty="0" smtClean="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pháp</a:t>
            </a:r>
            <a:r>
              <a:rPr lang="en-US" sz="2400" b="1" dirty="0">
                <a:solidFill>
                  <a:srgbClr val="FF0000"/>
                </a:solidFill>
                <a:latin typeface="Times New Roman" pitchFamily="18" charset="0"/>
                <a:cs typeface="Times New Roman" pitchFamily="18" charset="0"/>
              </a:rPr>
              <a:t> 4: </a:t>
            </a:r>
            <a:r>
              <a:rPr lang="en-US" sz="2400" b="1" dirty="0" err="1">
                <a:solidFill>
                  <a:srgbClr val="FF0000"/>
                </a:solidFill>
                <a:latin typeface="Times New Roman" pitchFamily="18" charset="0"/>
                <a:cs typeface="Times New Roman" pitchFamily="18" charset="0"/>
              </a:rPr>
              <a:t>Phối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hợp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cùng</a:t>
            </a:r>
            <a:r>
              <a:rPr lang="en-US" sz="2400" b="1" dirty="0">
                <a:solidFill>
                  <a:srgbClr val="FF0000"/>
                </a:solidFill>
                <a:latin typeface="Times New Roman" pitchFamily="18" charset="0"/>
                <a:cs typeface="Times New Roman" pitchFamily="18" charset="0"/>
              </a:rPr>
              <a:t> cha </a:t>
            </a:r>
            <a:r>
              <a:rPr lang="en-US" sz="2400" b="1" dirty="0" err="1">
                <a:solidFill>
                  <a:srgbClr val="FF0000"/>
                </a:solidFill>
                <a:latin typeface="Times New Roman" pitchFamily="18" charset="0"/>
                <a:cs typeface="Times New Roman" pitchFamily="18" charset="0"/>
              </a:rPr>
              <a:t>mẹ</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sinh</a:t>
            </a:r>
            <a:r>
              <a:rPr lang="en-US" sz="2400" b="1"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a:p>
            <a:pPr algn="just"/>
            <a:r>
              <a:rPr lang="en-US" sz="2000" b="1" dirty="0">
                <a:latin typeface="Times New Roman" pitchFamily="18" charset="0"/>
                <a:cs typeface="Times New Roman" pitchFamily="18" charset="0"/>
              </a:rPr>
              <a:t>	</a:t>
            </a:r>
            <a:r>
              <a:rPr lang="en-US" sz="2000" dirty="0" err="1">
                <a:latin typeface="Times New Roman" pitchFamily="18" charset="0"/>
                <a:cs typeface="Times New Roman" pitchFamily="18" charset="0"/>
              </a:rPr>
              <a:t>Đầu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chia </a:t>
            </a:r>
            <a:r>
              <a:rPr lang="en-US" sz="2000" dirty="0" err="1">
                <a:latin typeface="Times New Roman" pitchFamily="18" charset="0"/>
                <a:cs typeface="Times New Roman" pitchFamily="18" charset="0"/>
              </a:rPr>
              <a:t>sẻ</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những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dạy</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theo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chương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còn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hạn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phút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cuối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buổi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gặp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gỡ</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nhà</a:t>
            </a:r>
            <a:r>
              <a:rPr lang="en-US" sz="2000" dirty="0" smtClean="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Liên</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chặt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góc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thói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ngồi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gợi</a:t>
            </a:r>
            <a:r>
              <a:rPr lang="en-US" sz="2000" dirty="0">
                <a:latin typeface="Times New Roman" pitchFamily="18" charset="0"/>
                <a:cs typeface="Times New Roman" pitchFamily="18" charset="0"/>
              </a:rPr>
              <a:t> ý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phân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bố</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thời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lý</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đúng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giấc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đảm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bảo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khỏe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tốt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tuệ</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a:t>
            </a:r>
          </a:p>
          <a:p>
            <a:pPr algn="just"/>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Đối</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chưa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sự</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tâm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tích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phía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tôi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xuyên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giúp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hiểu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vai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trò</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phụ</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huynh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thấy</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phối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hợp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hướng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con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nhà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vô</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cùng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thiết</a:t>
            </a:r>
            <a:r>
              <a:rPr lang="en-US" sz="2000" dirty="0">
                <a:latin typeface="Times New Roman" pitchFamily="18" charset="0"/>
                <a:cs typeface="Times New Roman" pitchFamily="18" charset="0"/>
              </a:rPr>
              <a:t>.</a:t>
            </a:r>
          </a:p>
          <a:p>
            <a:pPr algn="just"/>
            <a:endParaRPr lang="en-US" sz="2000"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1592051413"/>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7"/>
          <p:cNvSpPr txBox="1"/>
          <p:nvPr/>
        </p:nvSpPr>
        <p:spPr>
          <a:xfrm>
            <a:off x="2651760" y="6111240"/>
            <a:ext cx="4221480" cy="323850"/>
          </a:xfrm>
          <a:prstGeom prst="rect">
            <a:avLst/>
          </a:prstGeom>
          <a:solidFill>
            <a:srgbClr val="FFFF00"/>
          </a:solidFill>
          <a:ln w="28575">
            <a:solidFill>
              <a:srgbClr val="FF0000"/>
            </a:solidFill>
          </a:ln>
        </p:spPr>
        <p:txBody>
          <a:bodyPr wrap="square" rtlCol="0">
            <a:spAutoFit/>
          </a:bodyPr>
          <a:lstStyle/>
          <a:p>
            <a:pPr algn="ctr"/>
            <a:r>
              <a:rPr lang="en-US" b="1" i="1">
                <a:solidFill>
                  <a:srgbClr val="000000"/>
                </a:solidFill>
                <a:latin typeface="Times New Roman"/>
                <a:ea typeface="SimSun"/>
              </a:rPr>
              <a:t>Học sinh làm bài tập cuối tuần trên google form</a:t>
            </a:r>
            <a:endParaRPr lang="en-US" sz="1200">
              <a:solidFill>
                <a:prstClr val="black"/>
              </a:solidFill>
              <a:latin typeface="Times New Roman"/>
              <a:ea typeface="SimSun"/>
            </a:endParaRPr>
          </a:p>
        </p:txBody>
      </p:sp>
      <p:sp>
        <p:nvSpPr>
          <p:cNvPr id="5" name="TextBox 7"/>
          <p:cNvSpPr txBox="1"/>
          <p:nvPr/>
        </p:nvSpPr>
        <p:spPr>
          <a:xfrm>
            <a:off x="2447290" y="4476750"/>
            <a:ext cx="4944110" cy="338554"/>
          </a:xfrm>
          <a:prstGeom prst="rect">
            <a:avLst/>
          </a:prstGeom>
          <a:solidFill>
            <a:srgbClr val="FFFF00"/>
          </a:solidFill>
          <a:ln w="28575">
            <a:solidFill>
              <a:srgbClr val="FF0000"/>
            </a:solidFill>
          </a:ln>
        </p:spPr>
        <p:txBody>
          <a:bodyPr wrap="square" rtlCol="0">
            <a:spAutoFit/>
          </a:bodyPr>
          <a:lstStyle/>
          <a:p>
            <a:pPr algn="ctr">
              <a:spcAft>
                <a:spcPts val="0"/>
              </a:spcAft>
            </a:pPr>
            <a:r>
              <a:rPr lang="vi-VN" sz="1600" b="1" i="1" kern="1200">
                <a:solidFill>
                  <a:srgbClr val="000000"/>
                </a:solidFill>
                <a:effectLst/>
                <a:latin typeface="Times New Roman"/>
                <a:ea typeface="SimSun"/>
              </a:rPr>
              <a:t>Phụ huynh hướng dẫn con </a:t>
            </a:r>
            <a:r>
              <a:rPr lang="en-US" sz="1600" b="1" i="1" kern="1200">
                <a:solidFill>
                  <a:srgbClr val="000000"/>
                </a:solidFill>
                <a:effectLst/>
                <a:latin typeface="Times New Roman"/>
                <a:ea typeface="SimSun"/>
              </a:rPr>
              <a:t>làm phiếu bài tập cuối tuần</a:t>
            </a:r>
            <a:endParaRPr lang="en-US">
              <a:effectLst/>
              <a:latin typeface="Times New Roman"/>
              <a:ea typeface="SimSun"/>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1604010" y="165735"/>
            <a:ext cx="5935980" cy="41300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3322221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06729" y="462699"/>
            <a:ext cx="6046671" cy="737550"/>
            <a:chOff x="403860" y="2806400"/>
            <a:chExt cx="5654040" cy="442800"/>
          </a:xfrm>
          <a:solidFill>
            <a:srgbClr val="FFC000"/>
          </a:solidFill>
          <a:scene3d>
            <a:camera prst="orthographicFront"/>
            <a:lightRig rig="flat" dir="t"/>
          </a:scene3d>
        </p:grpSpPr>
        <p:sp>
          <p:nvSpPr>
            <p:cNvPr id="3" name="Rounded Rectangle 2"/>
            <p:cNvSpPr/>
            <p:nvPr/>
          </p:nvSpPr>
          <p:spPr>
            <a:xfrm>
              <a:off x="403860" y="2806400"/>
              <a:ext cx="5654040" cy="442800"/>
            </a:xfrm>
            <a:prstGeom prst="roundRect">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 name="Rounded Rectangle 4"/>
            <p:cNvSpPr/>
            <p:nvPr/>
          </p:nvSpPr>
          <p:spPr>
            <a:xfrm>
              <a:off x="425476" y="2828016"/>
              <a:ext cx="5610808" cy="399568"/>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213709" tIns="0" rIns="213709" bIns="0" numCol="1" spcCol="1270" anchor="ctr" anchorCtr="0">
              <a:noAutofit/>
            </a:bodyPr>
            <a:lstStyle/>
            <a:p>
              <a:pPr lvl="0" algn="l" defTabSz="800100">
                <a:lnSpc>
                  <a:spcPct val="90000"/>
                </a:lnSpc>
                <a:spcBef>
                  <a:spcPct val="0"/>
                </a:spcBef>
                <a:spcAft>
                  <a:spcPct val="35000"/>
                </a:spcAft>
              </a:pPr>
              <a:endParaRPr lang="en-US" sz="3200" kern="1200" dirty="0">
                <a:solidFill>
                  <a:schemeClr val="bg1"/>
                </a:solidFill>
                <a:latin typeface="Times New Roman" pitchFamily="18" charset="0"/>
                <a:cs typeface="Times New Roman" pitchFamily="18" charset="0"/>
              </a:endParaRPr>
            </a:p>
          </p:txBody>
        </p:sp>
      </p:grpSp>
      <p:sp>
        <p:nvSpPr>
          <p:cNvPr id="6" name="Rectangle 5"/>
          <p:cNvSpPr/>
          <p:nvPr/>
        </p:nvSpPr>
        <p:spPr>
          <a:xfrm>
            <a:off x="2438400" y="521922"/>
            <a:ext cx="7816554" cy="729430"/>
          </a:xfrm>
          <a:prstGeom prst="rect">
            <a:avLst/>
          </a:prstGeom>
        </p:spPr>
        <p:txBody>
          <a:bodyPr wrap="square">
            <a:spAutoFit/>
          </a:bodyPr>
          <a:lstStyle/>
          <a:p>
            <a:pPr algn="just">
              <a:lnSpc>
                <a:spcPct val="115000"/>
              </a:lnSpc>
              <a:spcBef>
                <a:spcPts val="600"/>
              </a:spcBef>
              <a:spcAft>
                <a:spcPts val="600"/>
              </a:spcAft>
            </a:pPr>
            <a:r>
              <a:rPr lang="en-US" sz="3600" b="1" dirty="0" smtClean="0">
                <a:latin typeface="Times New Roman" panose="02020603050405020304" pitchFamily="18" charset="0"/>
                <a:ea typeface="Calibri" panose="020F0502020204030204" pitchFamily="34" charset="0"/>
              </a:rPr>
              <a:t>III</a:t>
            </a:r>
            <a:r>
              <a:rPr lang="en-US" sz="3600" b="1" smtClean="0">
                <a:latin typeface="Times New Roman" panose="02020603050405020304" pitchFamily="18" charset="0"/>
                <a:ea typeface="Calibri" panose="020F0502020204030204" pitchFamily="34" charset="0"/>
              </a:rPr>
              <a:t>. KẾT QUẢ GIÁO DỤC:</a:t>
            </a:r>
            <a:endParaRPr lang="en-US" sz="3600" b="1" dirty="0">
              <a:latin typeface="Times New Roman" panose="02020603050405020304" pitchFamily="18" charset="0"/>
              <a:ea typeface="Calibri" panose="020F0502020204030204" pitchFamily="34" charset="0"/>
            </a:endParaRPr>
          </a:p>
        </p:txBody>
      </p:sp>
      <p:sp>
        <p:nvSpPr>
          <p:cNvPr id="7" name="Rectangle 6"/>
          <p:cNvSpPr/>
          <p:nvPr/>
        </p:nvSpPr>
        <p:spPr>
          <a:xfrm>
            <a:off x="416051" y="1352550"/>
            <a:ext cx="8647092" cy="2308324"/>
          </a:xfrm>
          <a:prstGeom prst="rect">
            <a:avLst/>
          </a:prstGeom>
        </p:spPr>
        <p:txBody>
          <a:bodyPr wrap="square">
            <a:spAutoFit/>
          </a:bodyPr>
          <a:lstStyle/>
          <a:p>
            <a:pPr algn="just">
              <a:lnSpc>
                <a:spcPct val="150000"/>
              </a:lnSpc>
            </a:pPr>
            <a:r>
              <a:rPr lang="en-US" sz="3200" dirty="0" smtClean="0">
                <a:solidFill>
                  <a:srgbClr val="0A0A0A"/>
                </a:solidFill>
                <a:latin typeface="Times New Roman" panose="02020603050405020304" pitchFamily="18" charset="0"/>
                <a:ea typeface="Calibri" panose="020F0502020204030204" pitchFamily="34" charset="0"/>
                <a:cs typeface="Times New Roman" pitchFamily="18" charset="0"/>
              </a:rPr>
              <a:t>	</a:t>
            </a:r>
            <a:r>
              <a:rPr lang="vi-VN" sz="3200" dirty="0">
                <a:latin typeface="Times New Roman" pitchFamily="18" charset="0"/>
                <a:cs typeface="Times New Roman" pitchFamily="18" charset="0"/>
              </a:rPr>
              <a:t>Sau khi áp dụng các biện pháp, </a:t>
            </a:r>
            <a:r>
              <a:rPr lang="en-US" sz="3200" dirty="0" err="1" smtClean="0">
                <a:latin typeface="Times New Roman" pitchFamily="18" charset="0"/>
                <a:cs typeface="Times New Roman" pitchFamily="18" charset="0"/>
              </a:rPr>
              <a:t>tôi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khảo</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sát</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lại</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về </a:t>
            </a:r>
            <a:r>
              <a:rPr lang="en-US" sz="3200" dirty="0" err="1" smtClean="0">
                <a:latin typeface="Times New Roman" pitchFamily="18" charset="0"/>
                <a:cs typeface="Times New Roman" pitchFamily="18" charset="0"/>
              </a:rPr>
              <a:t>số</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lượng</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sinh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thích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môn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Toán</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của lớp mình</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tôi </a:t>
            </a:r>
            <a:r>
              <a:rPr lang="vi-VN" sz="3200" dirty="0">
                <a:latin typeface="Times New Roman" pitchFamily="18" charset="0"/>
                <a:cs typeface="Times New Roman" pitchFamily="18" charset="0"/>
              </a:rPr>
              <a:t>thu được kết quả như sa</a:t>
            </a:r>
            <a:r>
              <a:rPr lang="en-US" sz="3200" dirty="0">
                <a:latin typeface="Times New Roman" pitchFamily="18" charset="0"/>
                <a:cs typeface="Times New Roman" pitchFamily="18" charset="0"/>
              </a:rPr>
              <a:t>u</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6028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35589697"/>
              </p:ext>
            </p:extLst>
          </p:nvPr>
        </p:nvGraphicFramePr>
        <p:xfrm>
          <a:off x="304800" y="209551"/>
          <a:ext cx="8534401" cy="4724399"/>
        </p:xfrm>
        <a:graphic>
          <a:graphicData uri="http://schemas.openxmlformats.org/drawingml/2006/table">
            <a:tbl>
              <a:tblPr firstRow="1" firstCol="1" bandRow="1">
                <a:tableStyleId>{93296810-A885-4BE3-A3E7-6D5BEEA58F35}</a:tableStyleId>
              </a:tblPr>
              <a:tblGrid>
                <a:gridCol w="1251396">
                  <a:extLst>
                    <a:ext uri="{9D8B030D-6E8A-4147-A177-3AD203B41FA5}">
                      <a16:colId xmlns:a16="http://schemas.microsoft.com/office/drawing/2014/main" val="20000"/>
                    </a:ext>
                  </a:extLst>
                </a:gridCol>
                <a:gridCol w="1325027">
                  <a:extLst>
                    <a:ext uri="{9D8B030D-6E8A-4147-A177-3AD203B41FA5}">
                      <a16:colId xmlns:a16="http://schemas.microsoft.com/office/drawing/2014/main" val="20001"/>
                    </a:ext>
                  </a:extLst>
                </a:gridCol>
                <a:gridCol w="1529751">
                  <a:extLst>
                    <a:ext uri="{9D8B030D-6E8A-4147-A177-3AD203B41FA5}">
                      <a16:colId xmlns:a16="http://schemas.microsoft.com/office/drawing/2014/main" val="20002"/>
                    </a:ext>
                  </a:extLst>
                </a:gridCol>
                <a:gridCol w="1449238">
                  <a:extLst>
                    <a:ext uri="{9D8B030D-6E8A-4147-A177-3AD203B41FA5}">
                      <a16:colId xmlns:a16="http://schemas.microsoft.com/office/drawing/2014/main" val="20003"/>
                    </a:ext>
                  </a:extLst>
                </a:gridCol>
                <a:gridCol w="1449238">
                  <a:extLst>
                    <a:ext uri="{9D8B030D-6E8A-4147-A177-3AD203B41FA5}">
                      <a16:colId xmlns:a16="http://schemas.microsoft.com/office/drawing/2014/main" val="20004"/>
                    </a:ext>
                  </a:extLst>
                </a:gridCol>
                <a:gridCol w="1529751">
                  <a:extLst>
                    <a:ext uri="{9D8B030D-6E8A-4147-A177-3AD203B41FA5}">
                      <a16:colId xmlns:a16="http://schemas.microsoft.com/office/drawing/2014/main" val="20005"/>
                    </a:ext>
                  </a:extLst>
                </a:gridCol>
              </a:tblGrid>
              <a:tr h="814976">
                <a:tc rowSpan="2">
                  <a:txBody>
                    <a:bodyPr/>
                    <a:lstStyle/>
                    <a:p>
                      <a:pPr algn="just">
                        <a:lnSpc>
                          <a:spcPct val="150000"/>
                        </a:lnSpc>
                      </a:pPr>
                      <a:r>
                        <a:rPr lang="en-US" sz="2000" err="1">
                          <a:effectLst/>
                          <a:latin typeface="Times New Roman" pitchFamily="18" charset="0"/>
                          <a:cs typeface="Times New Roman" pitchFamily="18" charset="0"/>
                        </a:rPr>
                        <a:t>Năm</a:t>
                      </a:r>
                      <a:r>
                        <a:rPr lang="en-US" sz="2000">
                          <a:effectLst/>
                          <a:latin typeface="Times New Roman" pitchFamily="18" charset="0"/>
                          <a:cs typeface="Times New Roman" pitchFamily="18" charset="0"/>
                        </a:rPr>
                        <a:t> </a:t>
                      </a:r>
                      <a:r>
                        <a:rPr lang="en-US" sz="2000" smtClean="0">
                          <a:effectLst/>
                          <a:latin typeface="Times New Roman" pitchFamily="18" charset="0"/>
                          <a:cs typeface="Times New Roman" pitchFamily="18" charset="0"/>
                        </a:rPr>
                        <a:t>học</a:t>
                      </a:r>
                    </a:p>
                    <a:p>
                      <a:pPr algn="just">
                        <a:lnSpc>
                          <a:spcPct val="150000"/>
                        </a:lnSpc>
                      </a:pPr>
                      <a:r>
                        <a:rPr lang="en-US" sz="2000" smtClean="0">
                          <a:effectLst/>
                          <a:latin typeface="Times New Roman" pitchFamily="18" charset="0"/>
                          <a:cs typeface="Times New Roman" pitchFamily="18" charset="0"/>
                        </a:rPr>
                        <a:t>2022-2023 </a:t>
                      </a:r>
                    </a:p>
                  </a:txBody>
                  <a:tcPr marL="68580" marR="68580" marT="9525" marB="0" anchor="ctr">
                    <a:cell3D prstMaterial="dkEdge">
                      <a:bevel prst="coolSlant"/>
                      <a:lightRig rig="flood" dir="t"/>
                    </a:cell3D>
                  </a:tcPr>
                </a:tc>
                <a:tc rowSpan="2">
                  <a:txBody>
                    <a:bodyPr/>
                    <a:lstStyle/>
                    <a:p>
                      <a:pPr algn="l">
                        <a:lnSpc>
                          <a:spcPct val="150000"/>
                        </a:lnSpc>
                      </a:pPr>
                      <a:r>
                        <a:rPr lang="nl-NL" sz="2000" dirty="0" smtClean="0">
                          <a:effectLst/>
                          <a:latin typeface="Times New Roman" pitchFamily="18" charset="0"/>
                          <a:cs typeface="Times New Roman" pitchFamily="18" charset="0"/>
                        </a:rPr>
                        <a:t>Số lượng học sinh được khảo sát</a:t>
                      </a:r>
                      <a:endParaRPr lang="en-US" sz="2000" dirty="0">
                        <a:effectLst/>
                        <a:latin typeface="Times New Roman" pitchFamily="18" charset="0"/>
                        <a:cs typeface="Times New Roman" pitchFamily="18" charset="0"/>
                      </a:endParaRPr>
                    </a:p>
                  </a:txBody>
                  <a:tcPr marL="60357" marR="60357" marT="0" marB="0" anchor="ctr">
                    <a:cell3D prstMaterial="dkEdge">
                      <a:bevel prst="coolSlant"/>
                      <a:lightRig rig="flood" dir="t"/>
                    </a:cell3D>
                  </a:tcPr>
                </a:tc>
                <a:tc gridSpan="2">
                  <a:txBody>
                    <a:bodyPr/>
                    <a:lstStyle/>
                    <a:p>
                      <a:pPr algn="ctr">
                        <a:lnSpc>
                          <a:spcPct val="150000"/>
                        </a:lnSpc>
                      </a:pPr>
                      <a:r>
                        <a:rPr lang="en-US" sz="1600" dirty="0">
                          <a:effectLst/>
                          <a:latin typeface="Times New Roman" pitchFamily="18" charset="0"/>
                          <a:cs typeface="Times New Roman" pitchFamily="18" charset="0"/>
                        </a:rPr>
                        <a:t>HS </a:t>
                      </a:r>
                      <a:r>
                        <a:rPr lang="en-US" sz="1600" dirty="0" err="1">
                          <a:effectLst/>
                          <a:latin typeface="Times New Roman" pitchFamily="18" charset="0"/>
                          <a:cs typeface="Times New Roman" pitchFamily="18" charset="0"/>
                        </a:rPr>
                        <a:t>yêu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môn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Toán</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hMerge="1">
                  <a:txBody>
                    <a:bodyPr/>
                    <a:lstStyle/>
                    <a:p>
                      <a:endParaRPr lang="en-US"/>
                    </a:p>
                  </a:txBody>
                  <a:tcPr/>
                </a:tc>
                <a:tc gridSpan="2">
                  <a:txBody>
                    <a:bodyPr/>
                    <a:lstStyle/>
                    <a:p>
                      <a:pPr algn="ctr">
                        <a:lnSpc>
                          <a:spcPct val="150000"/>
                        </a:lnSpc>
                      </a:pPr>
                      <a:r>
                        <a:rPr lang="en-US" sz="1600" dirty="0">
                          <a:effectLst/>
                          <a:latin typeface="Times New Roman" pitchFamily="18" charset="0"/>
                          <a:cs typeface="Times New Roman" pitchFamily="18" charset="0"/>
                        </a:rPr>
                        <a:t>HS </a:t>
                      </a:r>
                      <a:r>
                        <a:rPr lang="en-US" sz="1600" dirty="0" err="1">
                          <a:effectLst/>
                          <a:latin typeface="Times New Roman" pitchFamily="18" charset="0"/>
                          <a:cs typeface="Times New Roman" pitchFamily="18" charset="0"/>
                        </a:rPr>
                        <a:t>không</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yêu</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thích</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môn</a:t>
                      </a:r>
                      <a:r>
                        <a:rPr lang="en-US" sz="1600" dirty="0">
                          <a:effectLst/>
                          <a:latin typeface="Times New Roman" pitchFamily="18" charset="0"/>
                          <a:cs typeface="Times New Roman" pitchFamily="18" charset="0"/>
                        </a:rPr>
                        <a:t> </a:t>
                      </a:r>
                      <a:r>
                        <a:rPr lang="en-US" sz="1600" dirty="0" err="1">
                          <a:effectLst/>
                          <a:latin typeface="Times New Roman" pitchFamily="18" charset="0"/>
                          <a:cs typeface="Times New Roman" pitchFamily="18" charset="0"/>
                        </a:rPr>
                        <a:t>Toán</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hMerge="1">
                  <a:txBody>
                    <a:bodyPr/>
                    <a:lstStyle/>
                    <a:p>
                      <a:endParaRPr lang="en-US"/>
                    </a:p>
                  </a:txBody>
                  <a:tcPr/>
                </a:tc>
                <a:extLst>
                  <a:ext uri="{0D108BD9-81ED-4DB2-BD59-A6C34878D82A}">
                    <a16:rowId xmlns:a16="http://schemas.microsoft.com/office/drawing/2014/main" val="10000"/>
                  </a:ext>
                </a:extLst>
              </a:tr>
              <a:tr h="1243017">
                <a:tc vMerge="1">
                  <a:txBody>
                    <a:bodyPr/>
                    <a:lstStyle/>
                    <a:p>
                      <a:endParaRPr lang="en-US"/>
                    </a:p>
                  </a:txBody>
                  <a:tcPr/>
                </a:tc>
                <a:tc vMerge="1">
                  <a:txBody>
                    <a:bodyPr/>
                    <a:lstStyle/>
                    <a:p>
                      <a:endParaRPr lang="en-US"/>
                    </a:p>
                  </a:txBody>
                  <a:tcPr/>
                </a:tc>
                <a:tc>
                  <a:txBody>
                    <a:bodyPr/>
                    <a:lstStyle/>
                    <a:p>
                      <a:pPr indent="457200" algn="just">
                        <a:lnSpc>
                          <a:spcPct val="150000"/>
                        </a:lnSpc>
                      </a:pPr>
                      <a:r>
                        <a:rPr lang="en-US" sz="1600" dirty="0">
                          <a:effectLst/>
                          <a:latin typeface="Times New Roman" pitchFamily="18" charset="0"/>
                          <a:cs typeface="Times New Roman" pitchFamily="18" charset="0"/>
                        </a:rPr>
                        <a:t>SL</a:t>
                      </a:r>
                    </a:p>
                  </a:txBody>
                  <a:tcPr marL="68580" marR="68580" marT="9525" marB="0" anchor="ctr">
                    <a:cell3D prstMaterial="dkEdge">
                      <a:bevel prst="coolSlant"/>
                      <a:lightRig rig="flood" dir="t"/>
                    </a:cell3D>
                  </a:tcPr>
                </a:tc>
                <a:tc>
                  <a:txBody>
                    <a:bodyPr/>
                    <a:lstStyle/>
                    <a:p>
                      <a:pPr indent="457200" algn="just">
                        <a:lnSpc>
                          <a:spcPct val="150000"/>
                        </a:lnSpc>
                      </a:pPr>
                      <a:r>
                        <a:rPr lang="en-US" sz="1600" dirty="0">
                          <a:effectLst/>
                          <a:latin typeface="Times New Roman" pitchFamily="18" charset="0"/>
                          <a:cs typeface="Times New Roman" pitchFamily="18" charset="0"/>
                        </a:rPr>
                        <a:t>TL</a:t>
                      </a:r>
                    </a:p>
                  </a:txBody>
                  <a:tcPr marL="68580" marR="68580" marT="9525" marB="0" anchor="ctr">
                    <a:cell3D prstMaterial="dkEdge">
                      <a:bevel prst="coolSlant"/>
                      <a:lightRig rig="flood" dir="t"/>
                    </a:cell3D>
                  </a:tcPr>
                </a:tc>
                <a:tc>
                  <a:txBody>
                    <a:bodyPr/>
                    <a:lstStyle/>
                    <a:p>
                      <a:pPr indent="457200" algn="just">
                        <a:lnSpc>
                          <a:spcPct val="150000"/>
                        </a:lnSpc>
                      </a:pPr>
                      <a:r>
                        <a:rPr lang="en-US" sz="1600" dirty="0">
                          <a:effectLst/>
                          <a:latin typeface="Times New Roman" pitchFamily="18" charset="0"/>
                          <a:cs typeface="Times New Roman" pitchFamily="18" charset="0"/>
                        </a:rPr>
                        <a:t>SL</a:t>
                      </a:r>
                    </a:p>
                  </a:txBody>
                  <a:tcPr marL="68580" marR="68580" marT="9525" marB="0" anchor="ctr">
                    <a:cell3D prstMaterial="dkEdge">
                      <a:bevel prst="coolSlant"/>
                      <a:lightRig rig="flood" dir="t"/>
                    </a:cell3D>
                  </a:tcPr>
                </a:tc>
                <a:tc>
                  <a:txBody>
                    <a:bodyPr/>
                    <a:lstStyle/>
                    <a:p>
                      <a:pPr indent="291465" algn="just">
                        <a:lnSpc>
                          <a:spcPct val="150000"/>
                        </a:lnSpc>
                      </a:pPr>
                      <a:r>
                        <a:rPr lang="en-US" sz="1600" dirty="0" smtClean="0">
                          <a:effectLst/>
                          <a:latin typeface="Times New Roman" pitchFamily="18" charset="0"/>
                          <a:cs typeface="Times New Roman" pitchFamily="18" charset="0"/>
                        </a:rPr>
                        <a:t>     TL</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extLst>
                  <a:ext uri="{0D108BD9-81ED-4DB2-BD59-A6C34878D82A}">
                    <a16:rowId xmlns:a16="http://schemas.microsoft.com/office/drawing/2014/main" val="10001"/>
                  </a:ext>
                </a:extLst>
              </a:tr>
              <a:tr h="1333203">
                <a:tc>
                  <a:txBody>
                    <a:bodyPr/>
                    <a:lstStyle/>
                    <a:p>
                      <a:pPr algn="just">
                        <a:lnSpc>
                          <a:spcPct val="150000"/>
                        </a:lnSpc>
                      </a:pPr>
                      <a:r>
                        <a:rPr lang="en-US" sz="2000" dirty="0" err="1">
                          <a:effectLst/>
                          <a:latin typeface="Times New Roman" pitchFamily="18" charset="0"/>
                          <a:cs typeface="Times New Roman" pitchFamily="18" charset="0"/>
                        </a:rPr>
                        <a:t>Trước</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khi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áp</a:t>
                      </a:r>
                      <a:r>
                        <a:rPr lang="en-US" sz="2000" dirty="0">
                          <a:effectLst/>
                          <a:latin typeface="Times New Roman" pitchFamily="18" charset="0"/>
                          <a:cs typeface="Times New Roman" pitchFamily="18" charset="0"/>
                        </a:rPr>
                        <a:t> </a:t>
                      </a:r>
                      <a:r>
                        <a:rPr lang="en-US" sz="2000" dirty="0" err="1" smtClean="0">
                          <a:effectLst/>
                          <a:latin typeface="Times New Roman" pitchFamily="18" charset="0"/>
                          <a:cs typeface="Times New Roman" pitchFamily="18" charset="0"/>
                        </a:rPr>
                        <a:t>dụng</a:t>
                      </a:r>
                      <a:endParaRPr lang="en-US" sz="2000" dirty="0">
                        <a:effectLst/>
                        <a:latin typeface="Times New Roman" pitchFamily="18" charset="0"/>
                        <a:cs typeface="Times New Roman" pitchFamily="18" charset="0"/>
                      </a:endParaRPr>
                    </a:p>
                  </a:txBody>
                  <a:tcPr marL="68580" marR="68580" marT="9525" marB="0">
                    <a:cell3D prstMaterial="dkEdge">
                      <a:bevel prst="coolSlant"/>
                      <a:lightRig rig="flood" dir="t"/>
                    </a:cell3D>
                  </a:tcPr>
                </a:tc>
                <a:tc>
                  <a:txBody>
                    <a:bodyPr/>
                    <a:lstStyle/>
                    <a:p>
                      <a:pPr indent="304165" algn="ctr">
                        <a:lnSpc>
                          <a:spcPct val="150000"/>
                        </a:lnSpc>
                      </a:pPr>
                      <a:r>
                        <a:rPr lang="en-US" sz="1600" smtClean="0">
                          <a:effectLst/>
                          <a:latin typeface="Times New Roman" pitchFamily="18" charset="0"/>
                          <a:cs typeface="Times New Roman" pitchFamily="18" charset="0"/>
                        </a:rPr>
                        <a:t>24</a:t>
                      </a:r>
                      <a:endParaRPr lang="en-US" sz="1600" dirty="0">
                        <a:effectLst/>
                        <a:latin typeface="Times New Roman" pitchFamily="18" charset="0"/>
                        <a:cs typeface="Times New Roman" pitchFamily="18" charset="0"/>
                      </a:endParaRPr>
                    </a:p>
                  </a:txBody>
                  <a:tcPr marL="60357" marR="60357" marT="0" marB="0" anchor="ctr">
                    <a:cell3D prstMaterial="dkEdge">
                      <a:bevel prst="coolSlant"/>
                      <a:lightRig rig="flood" dir="t"/>
                    </a:cell3D>
                  </a:tcPr>
                </a:tc>
                <a:tc>
                  <a:txBody>
                    <a:bodyPr/>
                    <a:lstStyle/>
                    <a:p>
                      <a:pPr indent="457200" algn="l">
                        <a:lnSpc>
                          <a:spcPct val="150000"/>
                        </a:lnSpc>
                      </a:pPr>
                      <a:r>
                        <a:rPr lang="en-US" sz="1600" smtClean="0">
                          <a:effectLst/>
                          <a:latin typeface="Times New Roman" pitchFamily="18" charset="0"/>
                          <a:cs typeface="Times New Roman" pitchFamily="18" charset="0"/>
                        </a:rPr>
                        <a:t>  9</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381635" algn="just">
                        <a:lnSpc>
                          <a:spcPct val="150000"/>
                        </a:lnSpc>
                      </a:pPr>
                      <a:r>
                        <a:rPr lang="en-US" sz="1600" smtClean="0">
                          <a:effectLst/>
                          <a:latin typeface="Times New Roman" pitchFamily="18" charset="0"/>
                          <a:cs typeface="Times New Roman" pitchFamily="18" charset="0"/>
                        </a:rPr>
                        <a:t>37,5 </a:t>
                      </a:r>
                      <a:r>
                        <a:rPr lang="en-US" sz="1600" dirty="0">
                          <a:effectLst/>
                          <a:latin typeface="Times New Roman" pitchFamily="18" charset="0"/>
                          <a:cs typeface="Times New Roman" pitchFamily="18" charset="0"/>
                        </a:rPr>
                        <a:t>%</a:t>
                      </a:r>
                    </a:p>
                  </a:txBody>
                  <a:tcPr marL="68580" marR="68580" marT="9525" marB="0" anchor="ctr">
                    <a:cell3D prstMaterial="dkEdge">
                      <a:bevel prst="coolSlant"/>
                      <a:lightRig rig="flood" dir="t"/>
                    </a:cell3D>
                  </a:tcPr>
                </a:tc>
                <a:tc>
                  <a:txBody>
                    <a:bodyPr/>
                    <a:lstStyle/>
                    <a:p>
                      <a:pPr indent="457200" algn="just">
                        <a:lnSpc>
                          <a:spcPct val="150000"/>
                        </a:lnSpc>
                      </a:pPr>
                      <a:r>
                        <a:rPr lang="en-US" sz="1600" smtClean="0">
                          <a:effectLst/>
                          <a:latin typeface="Times New Roman" pitchFamily="18" charset="0"/>
                          <a:cs typeface="Times New Roman" pitchFamily="18" charset="0"/>
                        </a:rPr>
                        <a:t>  15</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91465">
                        <a:lnSpc>
                          <a:spcPct val="150000"/>
                        </a:lnSpc>
                      </a:pPr>
                      <a:r>
                        <a:rPr lang="en-US" sz="1600" smtClean="0">
                          <a:effectLst/>
                          <a:latin typeface="Times New Roman" pitchFamily="18" charset="0"/>
                          <a:cs typeface="Times New Roman" pitchFamily="18" charset="0"/>
                        </a:rPr>
                        <a:t>    62,5 </a:t>
                      </a:r>
                      <a:r>
                        <a:rPr lang="en-US" sz="1600" dirty="0">
                          <a:effectLst/>
                          <a:latin typeface="Times New Roman" pitchFamily="18" charset="0"/>
                          <a:cs typeface="Times New Roman" pitchFamily="18" charset="0"/>
                        </a:rPr>
                        <a:t>%</a:t>
                      </a:r>
                    </a:p>
                  </a:txBody>
                  <a:tcPr marL="68580" marR="68580" marT="9525" marB="0" anchor="ctr">
                    <a:cell3D prstMaterial="dkEdge">
                      <a:bevel prst="coolSlant"/>
                      <a:lightRig rig="flood" dir="t"/>
                    </a:cell3D>
                  </a:tcPr>
                </a:tc>
                <a:extLst>
                  <a:ext uri="{0D108BD9-81ED-4DB2-BD59-A6C34878D82A}">
                    <a16:rowId xmlns:a16="http://schemas.microsoft.com/office/drawing/2014/main" val="10002"/>
                  </a:ext>
                </a:extLst>
              </a:tr>
              <a:tr h="1333203">
                <a:tc>
                  <a:txBody>
                    <a:bodyPr/>
                    <a:lstStyle/>
                    <a:p>
                      <a:pPr>
                        <a:lnSpc>
                          <a:spcPct val="150000"/>
                        </a:lnSpc>
                      </a:pPr>
                      <a:r>
                        <a:rPr lang="en-US" sz="2000" dirty="0" err="1" smtClean="0">
                          <a:effectLst/>
                          <a:latin typeface="Times New Roman" pitchFamily="18" charset="0"/>
                          <a:cs typeface="Times New Roman" pitchFamily="18" charset="0"/>
                        </a:rPr>
                        <a:t>Sau</a:t>
                      </a:r>
                      <a:r>
                        <a:rPr lang="en-US" sz="2000" dirty="0" smtClean="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khi</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áp</a:t>
                      </a:r>
                      <a:r>
                        <a:rPr lang="en-US" sz="2000" dirty="0">
                          <a:effectLst/>
                          <a:latin typeface="Times New Roman" pitchFamily="18" charset="0"/>
                          <a:cs typeface="Times New Roman" pitchFamily="18" charset="0"/>
                        </a:rPr>
                        <a:t> </a:t>
                      </a:r>
                      <a:r>
                        <a:rPr lang="en-US" sz="2000" dirty="0" err="1">
                          <a:effectLst/>
                          <a:latin typeface="Times New Roman" pitchFamily="18" charset="0"/>
                          <a:cs typeface="Times New Roman" pitchFamily="18" charset="0"/>
                        </a:rPr>
                        <a:t>dụng</a:t>
                      </a:r>
                      <a:r>
                        <a:rPr lang="en-US" sz="2000" dirty="0">
                          <a:effectLst/>
                          <a:latin typeface="Times New Roman" pitchFamily="18" charset="0"/>
                          <a:cs typeface="Times New Roman" pitchFamily="18" charset="0"/>
                        </a:rPr>
                        <a:t> </a:t>
                      </a:r>
                    </a:p>
                  </a:txBody>
                  <a:tcPr marL="68580" marR="68580" marT="9525" marB="0">
                    <a:cell3D prstMaterial="dkEdge">
                      <a:bevel prst="coolSlant"/>
                      <a:lightRig rig="flood" dir="t"/>
                    </a:cell3D>
                  </a:tcPr>
                </a:tc>
                <a:tc>
                  <a:txBody>
                    <a:bodyPr/>
                    <a:lstStyle/>
                    <a:p>
                      <a:pPr indent="206375" algn="ctr">
                        <a:lnSpc>
                          <a:spcPct val="150000"/>
                        </a:lnSpc>
                      </a:pPr>
                      <a:r>
                        <a:rPr lang="en-US" sz="1600" smtClean="0">
                          <a:effectLst/>
                          <a:latin typeface="Times New Roman" pitchFamily="18" charset="0"/>
                          <a:cs typeface="Times New Roman" pitchFamily="18" charset="0"/>
                        </a:rPr>
                        <a:t>24</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06375" algn="l">
                        <a:lnSpc>
                          <a:spcPct val="150000"/>
                        </a:lnSpc>
                      </a:pPr>
                      <a:r>
                        <a:rPr lang="en-US" sz="1600" smtClean="0">
                          <a:effectLst/>
                          <a:latin typeface="Times New Roman" pitchFamily="18" charset="0"/>
                          <a:cs typeface="Times New Roman" pitchFamily="18" charset="0"/>
                        </a:rPr>
                        <a:t>        23</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06375">
                        <a:lnSpc>
                          <a:spcPct val="150000"/>
                        </a:lnSpc>
                      </a:pPr>
                      <a:r>
                        <a:rPr lang="en-US" sz="1600" smtClean="0">
                          <a:effectLst/>
                          <a:latin typeface="Times New Roman" pitchFamily="18" charset="0"/>
                          <a:cs typeface="Times New Roman" pitchFamily="18" charset="0"/>
                        </a:rPr>
                        <a:t>    95,8%</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06375" algn="ctr">
                        <a:lnSpc>
                          <a:spcPct val="150000"/>
                        </a:lnSpc>
                      </a:pPr>
                      <a:r>
                        <a:rPr lang="en-US" sz="1600" smtClean="0">
                          <a:effectLst/>
                          <a:latin typeface="Times New Roman" pitchFamily="18" charset="0"/>
                          <a:cs typeface="Times New Roman" pitchFamily="18" charset="0"/>
                        </a:rPr>
                        <a:t>1</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tc>
                  <a:txBody>
                    <a:bodyPr/>
                    <a:lstStyle/>
                    <a:p>
                      <a:pPr indent="206375" algn="ctr">
                        <a:lnSpc>
                          <a:spcPct val="150000"/>
                        </a:lnSpc>
                      </a:pPr>
                      <a:r>
                        <a:rPr lang="en-US" sz="1600" smtClean="0">
                          <a:effectLst/>
                          <a:latin typeface="Times New Roman" pitchFamily="18" charset="0"/>
                          <a:cs typeface="Times New Roman" pitchFamily="18" charset="0"/>
                        </a:rPr>
                        <a:t>4,2%</a:t>
                      </a:r>
                      <a:endParaRPr lang="en-US" sz="1600" dirty="0">
                        <a:effectLst/>
                        <a:latin typeface="Times New Roman" pitchFamily="18" charset="0"/>
                        <a:cs typeface="Times New Roman" pitchFamily="18" charset="0"/>
                      </a:endParaRPr>
                    </a:p>
                  </a:txBody>
                  <a:tcPr marL="68580" marR="68580" marT="9525" marB="0" anchor="ctr">
                    <a:cell3D prstMaterial="dkEdge">
                      <a:bevel prst="coolSlant"/>
                      <a:lightRig rig="flood" dir="t"/>
                    </a:cell3D>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5589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a:extLst>
              <a:ext uri="{FF2B5EF4-FFF2-40B4-BE49-F238E27FC236}">
                <a16:creationId xmlns:a16="http://schemas.microsoft.com/office/drawing/2014/main" id="{CBD05B4D-3A09-451E-B905-DB82CB9651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118" y="1326322"/>
            <a:ext cx="8518922"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31748" descr="1-18">
            <a:extLst>
              <a:ext uri="{FF2B5EF4-FFF2-40B4-BE49-F238E27FC236}">
                <a16:creationId xmlns:a16="http://schemas.microsoft.com/office/drawing/2014/main" id="{078D6ED9-5044-418E-A0EE-3EE7C01E4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89" y="0"/>
            <a:ext cx="2384822"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图片 31758" descr="封面4">
            <a:extLst>
              <a:ext uri="{FF2B5EF4-FFF2-40B4-BE49-F238E27FC236}">
                <a16:creationId xmlns:a16="http://schemas.microsoft.com/office/drawing/2014/main" id="{1F8937AD-F7D1-4804-9D48-0585ABB29C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60" y="3587353"/>
            <a:ext cx="2345531" cy="15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7" descr="8">
            <a:hlinkClick r:id="" action="ppaction://noaction"/>
            <a:extLst>
              <a:ext uri="{FF2B5EF4-FFF2-40B4-BE49-F238E27FC236}">
                <a16:creationId xmlns:a16="http://schemas.microsoft.com/office/drawing/2014/main" id="{E68D05A0-E6D6-4836-8274-C4BAD28E6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119644"/>
            <a:ext cx="6433861" cy="1914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1688" descr="9">
            <a:hlinkClick r:id="" action="ppaction://noaction"/>
            <a:extLst>
              <a:ext uri="{FF2B5EF4-FFF2-40B4-BE49-F238E27FC236}">
                <a16:creationId xmlns:a16="http://schemas.microsoft.com/office/drawing/2014/main" id="{FDDEBB26-0715-4091-BD0D-F77B6B3A2F9F}"/>
              </a:ext>
            </a:extLst>
          </p:cNvPr>
          <p:cNvPicPr>
            <a:picLocks noChangeAspect="1" noChangeArrowheads="1"/>
          </p:cNvPicPr>
          <p:nvPr/>
        </p:nvPicPr>
        <p:blipFill>
          <a:blip r:embed="rId8">
            <a:duotone>
              <a:prstClr val="black"/>
              <a:srgbClr val="CCFF66">
                <a:tint val="45000"/>
                <a:satMod val="400000"/>
              </a:srgbClr>
            </a:duotone>
            <a:extLst>
              <a:ext uri="{28A0092B-C50C-407E-A947-70E740481C1C}">
                <a14:useLocalDpi xmlns:a14="http://schemas.microsoft.com/office/drawing/2010/main" val="0"/>
              </a:ext>
            </a:extLst>
          </a:blip>
          <a:srcRect/>
          <a:stretch>
            <a:fillRect/>
          </a:stretch>
        </p:blipFill>
        <p:spPr bwMode="auto">
          <a:xfrm>
            <a:off x="2169669" y="2034098"/>
            <a:ext cx="6651281" cy="3433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404211" y="2274891"/>
            <a:ext cx="6074709" cy="2716128"/>
          </a:xfrm>
          <a:prstGeom prst="rect">
            <a:avLst/>
          </a:prstGeom>
        </p:spPr>
        <p:txBody>
          <a:bodyPr wrap="square" lIns="68580" tIns="34290" rIns="68580" bIns="34290">
            <a:spAutoFit/>
          </a:bodyPr>
          <a:lstStyle/>
          <a:p>
            <a:pPr algn="just"/>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Các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em</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rất</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hứng</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thú</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mỗi</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khi</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đến</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giờ</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học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Toán</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Phát</a:t>
            </a:r>
            <a:r>
              <a:rPr lang="es-BO" sz="2400" dirty="0">
                <a:latin typeface="Times New Roman" pitchFamily="18" charset="0"/>
                <a:cs typeface="Times New Roman" pitchFamily="18" charset="0"/>
              </a:rPr>
              <a:t> huy </a:t>
            </a:r>
            <a:r>
              <a:rPr lang="es-BO" sz="2400" dirty="0" err="1">
                <a:latin typeface="Times New Roman" pitchFamily="18" charset="0"/>
                <a:cs typeface="Times New Roman" pitchFamily="18" charset="0"/>
              </a:rPr>
              <a:t>được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các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năng</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lực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Toán</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học</a:t>
            </a:r>
            <a:r>
              <a:rPr lang="es-BO" sz="2400" dirty="0">
                <a:latin typeface="Times New Roman" pitchFamily="18" charset="0"/>
                <a:cs typeface="Times New Roman" pitchFamily="18" charset="0"/>
              </a:rPr>
              <a:t> </a:t>
            </a:r>
            <a:r>
              <a:rPr lang="es-BO" sz="2400" dirty="0" err="1" smtClean="0">
                <a:latin typeface="Times New Roman" pitchFamily="18" charset="0"/>
                <a:cs typeface="Times New Roman" pitchFamily="18" charset="0"/>
              </a:rPr>
              <a:t>cũng</a:t>
            </a:r>
            <a:r>
              <a:rPr lang="es-BO" sz="2400" dirty="0" smtClean="0">
                <a:latin typeface="Times New Roman" pitchFamily="18" charset="0"/>
                <a:cs typeface="Times New Roman" pitchFamily="18" charset="0"/>
              </a:rPr>
              <a:t> </a:t>
            </a:r>
            <a:r>
              <a:rPr lang="es-BO" sz="2400" dirty="0" err="1" smtClean="0">
                <a:latin typeface="Times New Roman" pitchFamily="18" charset="0"/>
                <a:cs typeface="Times New Roman" pitchFamily="18" charset="0"/>
              </a:rPr>
              <a:t>như</a:t>
            </a:r>
            <a:r>
              <a:rPr lang="es-BO" sz="2400" dirty="0" smtClean="0">
                <a:latin typeface="Times New Roman" pitchFamily="18" charset="0"/>
                <a:cs typeface="Times New Roman" pitchFamily="18" charset="0"/>
              </a:rPr>
              <a:t> </a:t>
            </a:r>
            <a:r>
              <a:rPr lang="es-BO" sz="2400" dirty="0" err="1" smtClean="0">
                <a:latin typeface="Times New Roman" pitchFamily="18" charset="0"/>
                <a:cs typeface="Times New Roman" pitchFamily="18" charset="0"/>
              </a:rPr>
              <a:t>các</a:t>
            </a:r>
            <a:r>
              <a:rPr lang="es-BO" sz="2400" dirty="0" smtClean="0">
                <a:latin typeface="Times New Roman" pitchFamily="18" charset="0"/>
                <a:cs typeface="Times New Roman" pitchFamily="18" charset="0"/>
              </a:rPr>
              <a:t> </a:t>
            </a:r>
            <a:r>
              <a:rPr lang="es-BO" sz="2400" dirty="0" err="1">
                <a:latin typeface="Times New Roman" pitchFamily="18" charset="0"/>
                <a:cs typeface="Times New Roman" pitchFamily="18" charset="0"/>
              </a:rPr>
              <a:t>phẩm</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chất</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như</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trách</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nhiệm</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chăm</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chỉ</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nhân</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ái</a:t>
            </a:r>
            <a:r>
              <a:rPr lang="es-BO"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algn="just"/>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Nâng</a:t>
            </a:r>
            <a:r>
              <a:rPr lang="es-BO" sz="2400" dirty="0">
                <a:latin typeface="Times New Roman" pitchFamily="18" charset="0"/>
                <a:cs typeface="Times New Roman" pitchFamily="18" charset="0"/>
              </a:rPr>
              <a:t> cao </a:t>
            </a:r>
            <a:r>
              <a:rPr lang="es-BO" sz="2400" dirty="0" err="1">
                <a:latin typeface="Times New Roman" pitchFamily="18" charset="0"/>
                <a:cs typeface="Times New Roman" pitchFamily="18" charset="0"/>
              </a:rPr>
              <a:t>chất</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lượng</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dạy</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và</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học</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trong</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nhà</a:t>
            </a:r>
            <a:r>
              <a:rPr lang="es-BO" sz="2400" dirty="0">
                <a:latin typeface="Times New Roman" pitchFamily="18" charset="0"/>
                <a:cs typeface="Times New Roman" pitchFamily="18" charset="0"/>
              </a:rPr>
              <a:t> </a:t>
            </a:r>
            <a:r>
              <a:rPr lang="es-BO" sz="2400" dirty="0" err="1">
                <a:latin typeface="Times New Roman" pitchFamily="18" charset="0"/>
                <a:cs typeface="Times New Roman" pitchFamily="18" charset="0"/>
              </a:rPr>
              <a:t>trường</a:t>
            </a:r>
            <a:r>
              <a:rPr lang="es-BO"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pPr algn="just"/>
            <a:endParaRPr lang="en-US" sz="2800" dirty="0">
              <a:solidFill>
                <a:prstClr val="black"/>
              </a:solidFill>
              <a:latin typeface="Times New Roman" pitchFamily="18" charset="0"/>
              <a:ea typeface="Calibri" panose="020F0502020204030204" pitchFamily="34" charset="0"/>
              <a:cs typeface="Times New Roman" pitchFamily="18" charset="0"/>
            </a:endParaRPr>
          </a:p>
        </p:txBody>
      </p:sp>
      <p:sp>
        <p:nvSpPr>
          <p:cNvPr id="15" name="Rectangle 14"/>
          <p:cNvSpPr/>
          <p:nvPr/>
        </p:nvSpPr>
        <p:spPr>
          <a:xfrm>
            <a:off x="2590800" y="303581"/>
            <a:ext cx="6019800" cy="1546577"/>
          </a:xfrm>
          <a:prstGeom prst="rect">
            <a:avLst/>
          </a:prstGeom>
        </p:spPr>
        <p:txBody>
          <a:bodyPr wrap="square" lIns="68580" tIns="34290" rIns="68580" bIns="34290">
            <a:spAutoFit/>
          </a:bodyPr>
          <a:lstStyle/>
          <a:p>
            <a:r>
              <a:rPr lang="vi-VN" sz="2400" dirty="0">
                <a:latin typeface="Times New Roman" pitchFamily="18" charset="0"/>
                <a:cs typeface="Times New Roman" pitchFamily="18" charset="0"/>
              </a:rPr>
              <a:t>T</a:t>
            </a:r>
            <a:r>
              <a:rPr lang="en-US" sz="2400" dirty="0">
                <a:latin typeface="Times New Roman" pitchFamily="18" charset="0"/>
                <a:cs typeface="Times New Roman" pitchFamily="18" charset="0"/>
              </a:rPr>
              <a:t>ừ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p>
          <a:p>
            <a:r>
              <a:rPr lang="es-BO" sz="2400" dirty="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87044317"/>
      </p:ext>
    </p:extLst>
  </p:cSld>
  <p:clrMapOvr>
    <a:masterClrMapping/>
  </p:clrMapOvr>
  <mc:AlternateContent xmlns:mc="http://schemas.openxmlformats.org/markup-compatibility/2006" xmlns:p14="http://schemas.microsoft.com/office/powerpoint/2010/main">
    <mc:Choice Requires="p14">
      <p:transition spd="slow" p14:dur="1200" advTm="29950">
        <p14:prism/>
      </p:transition>
    </mc:Choice>
    <mc:Fallback xmlns="">
      <p:transition spd="slow" advTm="299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a:extLst>
              <a:ext uri="{FF2B5EF4-FFF2-40B4-BE49-F238E27FC236}">
                <a16:creationId xmlns:a16="http://schemas.microsoft.com/office/drawing/2014/main" id="{CBD05B4D-3A09-451E-B905-DB82CB9651B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118" y="1326322"/>
            <a:ext cx="8518922" cy="365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图片 31748" descr="1-18">
            <a:extLst>
              <a:ext uri="{FF2B5EF4-FFF2-40B4-BE49-F238E27FC236}">
                <a16:creationId xmlns:a16="http://schemas.microsoft.com/office/drawing/2014/main" id="{078D6ED9-5044-418E-A0EE-3EE7C01E4A7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89" y="0"/>
            <a:ext cx="2384822" cy="5158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图片 31758" descr="封面4">
            <a:extLst>
              <a:ext uri="{FF2B5EF4-FFF2-40B4-BE49-F238E27FC236}">
                <a16:creationId xmlns:a16="http://schemas.microsoft.com/office/drawing/2014/main" id="{1F8937AD-F7D1-4804-9D48-0585ABB29C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60" y="3587353"/>
            <a:ext cx="2345531" cy="1556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1687" descr="8">
            <a:hlinkClick r:id="" action="ppaction://noaction"/>
            <a:extLst>
              <a:ext uri="{FF2B5EF4-FFF2-40B4-BE49-F238E27FC236}">
                <a16:creationId xmlns:a16="http://schemas.microsoft.com/office/drawing/2014/main" id="{E68D05A0-E6D6-4836-8274-C4BAD28E6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27899" y="361950"/>
            <a:ext cx="6833182" cy="2217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71688" descr="9">
            <a:hlinkClick r:id="" action="ppaction://noaction"/>
            <a:extLst>
              <a:ext uri="{FF2B5EF4-FFF2-40B4-BE49-F238E27FC236}">
                <a16:creationId xmlns:a16="http://schemas.microsoft.com/office/drawing/2014/main" id="{FDDEBB26-0715-4091-BD0D-F77B6B3A2F9F}"/>
              </a:ext>
            </a:extLst>
          </p:cNvPr>
          <p:cNvPicPr>
            <a:picLocks noChangeAspect="1" noChangeArrowheads="1"/>
          </p:cNvPicPr>
          <p:nvPr/>
        </p:nvPicPr>
        <p:blipFill>
          <a:blip r:embed="rId8">
            <a:duotone>
              <a:prstClr val="black"/>
              <a:srgbClr val="CCFF66">
                <a:tint val="45000"/>
                <a:satMod val="400000"/>
              </a:srgbClr>
            </a:duotone>
            <a:extLst>
              <a:ext uri="{28A0092B-C50C-407E-A947-70E740481C1C}">
                <a14:useLocalDpi xmlns:a14="http://schemas.microsoft.com/office/drawing/2010/main" val="0"/>
              </a:ext>
            </a:extLst>
          </a:blip>
          <a:srcRect/>
          <a:stretch>
            <a:fillRect/>
          </a:stretch>
        </p:blipFill>
        <p:spPr bwMode="auto">
          <a:xfrm>
            <a:off x="2209800" y="2343150"/>
            <a:ext cx="6651281"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2340531" y="658868"/>
            <a:ext cx="6019800" cy="1300356"/>
          </a:xfrm>
          <a:prstGeom prst="rect">
            <a:avLst/>
          </a:prstGeom>
        </p:spPr>
        <p:txBody>
          <a:bodyPr wrap="square" lIns="68580" tIns="34290" rIns="68580" bIns="34290">
            <a:spAutoFit/>
          </a:bodyPr>
          <a:lstStyle/>
          <a:p>
            <a:pPr algn="just"/>
            <a:r>
              <a:rPr lang="en-US" sz="2000" dirty="0" err="1">
                <a:latin typeface="Times New Roman" pitchFamily="18" charset="0"/>
                <a:cs typeface="Times New Roman" pitchFamily="18" charset="0"/>
              </a:rPr>
              <a:t>Từ</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của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được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nâng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rõ</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đồng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nghĩa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việc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nắm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bắt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kĩ</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thành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triển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năng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phẩm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một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toàn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tự</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nhiên</a:t>
            </a:r>
            <a:r>
              <a:rPr lang="en-US" sz="2000" dirty="0">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2" name="Rectangle 1"/>
          <p:cNvSpPr/>
          <p:nvPr/>
        </p:nvSpPr>
        <p:spPr>
          <a:xfrm>
            <a:off x="2487440" y="2724150"/>
            <a:ext cx="6096000" cy="1938992"/>
          </a:xfrm>
          <a:prstGeom prst="rect">
            <a:avLst/>
          </a:prstGeom>
        </p:spPr>
        <p:txBody>
          <a:bodyPr wrap="square">
            <a:spAutoFit/>
          </a:bodyPr>
          <a:lstStyle/>
          <a:p>
            <a:pPr algn="just"/>
            <a:r>
              <a:rPr lang="en-US" sz="2000" dirty="0" err="1">
                <a:latin typeface="Times New Roman" pitchFamily="18" charset="0"/>
                <a:cs typeface="Times New Roman" pitchFamily="18" charset="0"/>
              </a:rPr>
              <a:t>Tạo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sinh</a:t>
            </a:r>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chủ</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chiếm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tri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Toán</a:t>
            </a:r>
            <a:r>
              <a:rPr lang="en-US" sz="2000" dirty="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học</a:t>
            </a:r>
            <a:r>
              <a:rPr lang="en-US" sz="2000" dirty="0" smtClean="0">
                <a:latin typeface="Times New Roman" pitchFamily="18" charset="0"/>
                <a:cs typeface="Times New Roman" pitchFamily="18" charset="0"/>
              </a:rPr>
              <a:t>. </a:t>
            </a:r>
            <a:r>
              <a:rPr lang="es-BO" sz="2000" dirty="0" err="1" smtClean="0">
                <a:latin typeface="Times New Roman" pitchFamily="18" charset="0"/>
                <a:cs typeface="Times New Roman" pitchFamily="18" charset="0"/>
              </a:rPr>
              <a:t>Việc</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ứng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dụng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công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nghệ</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thông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tin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không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chỉ</a:t>
            </a:r>
            <a:r>
              <a:rPr lang="es-BO" sz="2000" dirty="0">
                <a:latin typeface="Times New Roman" pitchFamily="18" charset="0"/>
                <a:cs typeface="Times New Roman" pitchFamily="18" charset="0"/>
              </a:rPr>
              <a:t> </a:t>
            </a:r>
            <a:r>
              <a:rPr lang="es-BO" sz="2000" dirty="0" err="1" smtClean="0">
                <a:latin typeface="Times New Roman" pitchFamily="18" charset="0"/>
                <a:cs typeface="Times New Roman" pitchFamily="18" charset="0"/>
              </a:rPr>
              <a:t>được</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bản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thân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tôi</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sử</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dụng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trong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dạy</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học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môn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Toán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mà</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còn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sử</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dụng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vào</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các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môn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học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khác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như</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Tự</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nhiên</a:t>
            </a:r>
            <a:r>
              <a:rPr lang="es-BO" sz="2000" dirty="0">
                <a:latin typeface="Times New Roman" pitchFamily="18" charset="0"/>
                <a:cs typeface="Times New Roman" pitchFamily="18" charset="0"/>
              </a:rPr>
              <a:t> </a:t>
            </a:r>
            <a:r>
              <a:rPr lang="es-BO" sz="2000" dirty="0" err="1" smtClean="0">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s-BO" sz="2000" dirty="0" err="1" smtClean="0">
                <a:latin typeface="Times New Roman" pitchFamily="18" charset="0"/>
                <a:cs typeface="Times New Roman" pitchFamily="18" charset="0"/>
              </a:rPr>
              <a:t>Xã</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hội</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Tiếng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Việt</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Đạo</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đức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Hoạt</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động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trải</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nghiệm</a:t>
            </a:r>
            <a:r>
              <a:rPr lang="es-BO" sz="2000" dirty="0">
                <a:latin typeface="Times New Roman" pitchFamily="18" charset="0"/>
                <a:cs typeface="Times New Roman" pitchFamily="18" charset="0"/>
              </a:rPr>
              <a:t>…</a:t>
            </a:r>
            <a:endParaRPr lang="en-US" sz="2000" dirty="0">
              <a:effectLst/>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572210006"/>
      </p:ext>
    </p:extLst>
  </p:cSld>
  <p:clrMapOvr>
    <a:masterClrMapping/>
  </p:clrMapOvr>
  <mc:AlternateContent xmlns:mc="http://schemas.openxmlformats.org/markup-compatibility/2006" xmlns:p14="http://schemas.microsoft.com/office/powerpoint/2010/main">
    <mc:Choice Requires="p14">
      <p:transition spd="slow" p14:dur="2000" advTm="29950">
        <p14:prism isContent="1"/>
      </p:transition>
    </mc:Choice>
    <mc:Fallback xmlns="">
      <p:transition spd="slow" advTm="299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WordArt 2"/>
          <p:cNvSpPr>
            <a:spLocks noChangeArrowheads="1" noChangeShapeType="1" noTextEdit="1"/>
          </p:cNvSpPr>
          <p:nvPr/>
        </p:nvSpPr>
        <p:spPr bwMode="auto">
          <a:xfrm>
            <a:off x="228605" y="1352550"/>
            <a:ext cx="8819295" cy="1873000"/>
          </a:xfrm>
          <a:prstGeom prst="rect">
            <a:avLst/>
          </a:prstGeom>
          <a:ln>
            <a:noFill/>
          </a:ln>
        </p:spPr>
        <p:txBody>
          <a:bodyPr wrap="none" lIns="68804" tIns="34408" rIns="68804" bIns="34408" fromWordArt="1">
            <a:prstTxWarp prst="textPlain">
              <a:avLst>
                <a:gd name="adj" fmla="val 50000"/>
              </a:avLst>
            </a:prstTxWarp>
          </a:bodyPr>
          <a:lstStyle/>
          <a:p>
            <a:pPr algn="ctr" fontAlgn="base">
              <a:spcBef>
                <a:spcPct val="0"/>
              </a:spcBef>
              <a:spcAft>
                <a:spcPct val="0"/>
              </a:spcAft>
            </a:pPr>
            <a:r>
              <a:rPr lang="en-US" sz="4000" b="1" kern="10" dirty="0" smtClean="0">
                <a:ln w="12700">
                  <a:solidFill>
                    <a:srgbClr val="808000"/>
                  </a:solidFill>
                  <a:round/>
                </a:ln>
                <a:solidFill>
                  <a:srgbClr val="FF0000"/>
                </a:solidFill>
                <a:latin typeface="Times New Roman" panose="02020603050405020304" pitchFamily="18" charset="0"/>
                <a:cs typeface="Times New Roman" panose="02020603050405020304" pitchFamily="18" charset="0"/>
              </a:rPr>
              <a:t>BIỆN PHÁP </a:t>
            </a:r>
          </a:p>
          <a:p>
            <a:pPr algn="ctr" fontAlgn="base">
              <a:spcBef>
                <a:spcPct val="0"/>
              </a:spcBef>
              <a:spcAft>
                <a:spcPct val="0"/>
              </a:spcAft>
            </a:pPr>
            <a:r>
              <a:rPr lang="en-US" sz="4000" b="1" kern="10" dirty="0" smtClean="0">
                <a:ln w="12700">
                  <a:solidFill>
                    <a:srgbClr val="808000"/>
                  </a:solidFill>
                  <a:round/>
                </a:ln>
                <a:solidFill>
                  <a:srgbClr val="FF0000"/>
                </a:solidFill>
                <a:latin typeface="Times New Roman" panose="02020603050405020304" pitchFamily="18" charset="0"/>
                <a:cs typeface="Times New Roman" panose="02020603050405020304" pitchFamily="18" charset="0"/>
              </a:rPr>
              <a:t>ỨNG DỤNG CÔNG NGHỆ THÔNG TIN TRONG GIỜ HỌC </a:t>
            </a:r>
          </a:p>
          <a:p>
            <a:pPr algn="ctr" fontAlgn="base">
              <a:spcBef>
                <a:spcPct val="0"/>
              </a:spcBef>
              <a:spcAft>
                <a:spcPct val="0"/>
              </a:spcAft>
            </a:pPr>
            <a:r>
              <a:rPr lang="en-US" sz="4000" b="1" kern="10" dirty="0" smtClean="0">
                <a:ln w="12700">
                  <a:solidFill>
                    <a:srgbClr val="808000"/>
                  </a:solidFill>
                  <a:round/>
                </a:ln>
                <a:solidFill>
                  <a:srgbClr val="FF0000"/>
                </a:solidFill>
                <a:latin typeface="Times New Roman" panose="02020603050405020304" pitchFamily="18" charset="0"/>
                <a:cs typeface="Times New Roman" panose="02020603050405020304" pitchFamily="18" charset="0"/>
              </a:rPr>
              <a:t>MÔN </a:t>
            </a:r>
            <a:r>
              <a:rPr lang="en-US" altLang="vi-VN" sz="4000" b="1" kern="10" dirty="0" smtClean="0">
                <a:ln w="12700">
                  <a:solidFill>
                    <a:srgbClr val="808000"/>
                  </a:solidFill>
                  <a:round/>
                </a:ln>
                <a:solidFill>
                  <a:srgbClr val="FF0000"/>
                </a:solidFill>
                <a:latin typeface="Times New Roman" panose="02020603050405020304" pitchFamily="18" charset="0"/>
                <a:cs typeface="Times New Roman" panose="02020603050405020304" pitchFamily="18" charset="0"/>
              </a:rPr>
              <a:t>TOÁN LỚP MỘT</a:t>
            </a:r>
            <a:endParaRPr lang="en-US" altLang="vi-VN" sz="4000" b="1" kern="10" dirty="0">
              <a:ln w="12700">
                <a:solidFill>
                  <a:srgbClr val="808000"/>
                </a:solidFill>
                <a:round/>
              </a:ln>
              <a:solidFill>
                <a:srgbClr val="FF0000"/>
              </a:solidFill>
              <a:latin typeface="Times New Roman" panose="02020603050405020304" pitchFamily="18" charset="0"/>
              <a:cs typeface="Times New Roman" panose="02020603050405020304" pitchFamily="18" charset="0"/>
            </a:endParaRPr>
          </a:p>
        </p:txBody>
      </p:sp>
      <p:pic>
        <p:nvPicPr>
          <p:cNvPr id="39940" name="Picture 4" descr="1 (1567)"/>
          <p:cNvPicPr>
            <a:picLocks noChangeAspect="1" noChangeArrowheads="1" noCrop="1"/>
          </p:cNvPicPr>
          <p:nvPr/>
        </p:nvPicPr>
        <p:blipFill>
          <a:blip r:embed="rId2"/>
          <a:srcRect/>
          <a:stretch>
            <a:fillRect/>
          </a:stretch>
        </p:blipFill>
        <p:spPr bwMode="auto">
          <a:xfrm>
            <a:off x="6" y="3931890"/>
            <a:ext cx="1292223" cy="1129061"/>
          </a:xfrm>
          <a:prstGeom prst="rect">
            <a:avLst/>
          </a:prstGeom>
          <a:noFill/>
          <a:extLst>
            <a:ext uri="{909E8E84-426E-40DD-AFC4-6F175D3DCCD1}">
              <a14:hiddenFill xmlns:a14="http://schemas.microsoft.com/office/drawing/2010/main">
                <a:solidFill>
                  <a:srgbClr val="FFFFFF"/>
                </a:solidFill>
              </a14:hiddenFill>
            </a:ext>
          </a:extLst>
        </p:spPr>
      </p:pic>
      <p:pic>
        <p:nvPicPr>
          <p:cNvPr id="39941" name="Picture 5" descr="A021020"/>
          <p:cNvPicPr>
            <a:picLocks noChangeAspect="1" noChangeArrowheads="1"/>
          </p:cNvPicPr>
          <p:nvPr/>
        </p:nvPicPr>
        <p:blipFill>
          <a:blip r:embed="rId3" cstate="print">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1447" y="-6347"/>
            <a:ext cx="1100175" cy="158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A021020"/>
          <p:cNvPicPr>
            <a:picLocks noChangeAspect="1" noChangeArrowheads="1"/>
          </p:cNvPicPr>
          <p:nvPr/>
        </p:nvPicPr>
        <p:blipFill>
          <a:blip r:embed="rId4" cstate="print">
            <a:clrChange>
              <a:clrFrom>
                <a:srgbClr val="FAFAFD"/>
              </a:clrFrom>
              <a:clrTo>
                <a:srgbClr val="FAFAFD">
                  <a:alpha val="0"/>
                </a:srgbClr>
              </a:clrTo>
            </a:clrChange>
            <a:lum contrast="48000"/>
            <a:extLst>
              <a:ext uri="{28A0092B-C50C-407E-A947-70E740481C1C}">
                <a14:useLocalDpi xmlns:a14="http://schemas.microsoft.com/office/drawing/2010/main" val="0"/>
              </a:ext>
            </a:extLst>
          </a:blip>
          <a:srcRect/>
          <a:stretch>
            <a:fillRect/>
          </a:stretch>
        </p:blipFill>
        <p:spPr bwMode="auto">
          <a:xfrm>
            <a:off x="7873489" y="86925"/>
            <a:ext cx="1174406" cy="1494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Picture 8" descr="flowerba[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95080" y="4420803"/>
            <a:ext cx="7268756" cy="758712"/>
          </a:xfrm>
          <a:prstGeom prst="rect">
            <a:avLst/>
          </a:prstGeom>
          <a:noFill/>
          <a:extLst>
            <a:ext uri="{909E8E84-426E-40DD-AFC4-6F175D3DCCD1}">
              <a14:hiddenFill xmlns:a14="http://schemas.microsoft.com/office/drawing/2010/main">
                <a:solidFill>
                  <a:srgbClr val="FFFFFF"/>
                </a:solidFill>
              </a14:hiddenFill>
            </a:ext>
          </a:extLst>
        </p:spPr>
      </p:pic>
      <p:pic>
        <p:nvPicPr>
          <p:cNvPr id="39948" name="Picture 12" descr="ImageX[50]"/>
          <p:cNvPicPr>
            <a:picLocks noChangeAspect="1" noChangeArrowheads="1" noCrop="1"/>
          </p:cNvPicPr>
          <p:nvPr/>
        </p:nvPicPr>
        <p:blipFill>
          <a:blip r:embed="rId6"/>
          <a:srcRect/>
          <a:stretch>
            <a:fillRect/>
          </a:stretch>
        </p:blipFill>
        <p:spPr bwMode="auto">
          <a:xfrm rot="3185349">
            <a:off x="5442981" y="4301713"/>
            <a:ext cx="904857" cy="276287"/>
          </a:xfrm>
          <a:prstGeom prst="rect">
            <a:avLst/>
          </a:prstGeom>
          <a:noFill/>
          <a:extLst>
            <a:ext uri="{909E8E84-426E-40DD-AFC4-6F175D3DCCD1}">
              <a14:hiddenFill xmlns:a14="http://schemas.microsoft.com/office/drawing/2010/main">
                <a:solidFill>
                  <a:srgbClr val="FFFFFF"/>
                </a:solidFill>
              </a14:hiddenFill>
            </a:ext>
          </a:extLst>
        </p:spPr>
      </p:pic>
      <p:pic>
        <p:nvPicPr>
          <p:cNvPr id="39951" name="Picture 15" descr="ImageX[49]"/>
          <p:cNvPicPr>
            <a:picLocks noChangeAspect="1" noChangeArrowheads="1" noCrop="1"/>
          </p:cNvPicPr>
          <p:nvPr/>
        </p:nvPicPr>
        <p:blipFill>
          <a:blip r:embed="rId7"/>
          <a:srcRect/>
          <a:stretch>
            <a:fillRect/>
          </a:stretch>
        </p:blipFill>
        <p:spPr bwMode="auto">
          <a:xfrm rot="13284630">
            <a:off x="1680854" y="4581547"/>
            <a:ext cx="323056" cy="173702"/>
          </a:xfrm>
          <a:prstGeom prst="rect">
            <a:avLst/>
          </a:prstGeom>
          <a:noFill/>
          <a:extLst>
            <a:ext uri="{909E8E84-426E-40DD-AFC4-6F175D3DCCD1}">
              <a14:hiddenFill xmlns:a14="http://schemas.microsoft.com/office/drawing/2010/main">
                <a:solidFill>
                  <a:srgbClr val="FFFFFF"/>
                </a:solidFill>
              </a14:hiddenFill>
            </a:ext>
          </a:extLst>
        </p:spPr>
      </p:pic>
      <p:pic>
        <p:nvPicPr>
          <p:cNvPr id="39952" name="Picture 16" descr="ImageX[50]"/>
          <p:cNvPicPr>
            <a:picLocks noChangeAspect="1" noChangeArrowheads="1" noCrop="1"/>
          </p:cNvPicPr>
          <p:nvPr/>
        </p:nvPicPr>
        <p:blipFill>
          <a:blip r:embed="rId6"/>
          <a:srcRect/>
          <a:stretch>
            <a:fillRect/>
          </a:stretch>
        </p:blipFill>
        <p:spPr bwMode="auto">
          <a:xfrm rot="3185349">
            <a:off x="2003727" y="3268057"/>
            <a:ext cx="303978" cy="395677"/>
          </a:xfrm>
          <a:prstGeom prst="rect">
            <a:avLst/>
          </a:prstGeom>
          <a:noFill/>
          <a:extLst>
            <a:ext uri="{909E8E84-426E-40DD-AFC4-6F175D3DCCD1}">
              <a14:hiddenFill xmlns:a14="http://schemas.microsoft.com/office/drawing/2010/main">
                <a:solidFill>
                  <a:srgbClr val="FFFFFF"/>
                </a:solidFill>
              </a14:hiddenFill>
            </a:ext>
          </a:extLst>
        </p:spPr>
      </p:pic>
      <p:pic>
        <p:nvPicPr>
          <p:cNvPr id="39953" name="Picture 17" descr="ImageX[49]"/>
          <p:cNvPicPr>
            <a:picLocks noChangeAspect="1" noChangeArrowheads="1" noCrop="1"/>
          </p:cNvPicPr>
          <p:nvPr/>
        </p:nvPicPr>
        <p:blipFill>
          <a:blip r:embed="rId7"/>
          <a:srcRect/>
          <a:stretch>
            <a:fillRect/>
          </a:stretch>
        </p:blipFill>
        <p:spPr bwMode="auto">
          <a:xfrm>
            <a:off x="5513237" y="514350"/>
            <a:ext cx="848022" cy="7032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1 (1567)"/>
          <p:cNvPicPr>
            <a:picLocks noChangeAspect="1" noChangeArrowheads="1" noCrop="1"/>
          </p:cNvPicPr>
          <p:nvPr/>
        </p:nvPicPr>
        <p:blipFill>
          <a:blip r:embed="rId2"/>
          <a:srcRect/>
          <a:stretch>
            <a:fillRect/>
          </a:stretch>
        </p:blipFill>
        <p:spPr bwMode="auto">
          <a:xfrm>
            <a:off x="8217544" y="3995143"/>
            <a:ext cx="926463" cy="11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9812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iterate type="lt">
                                    <p:tmPct val="0"/>
                                  </p:iterate>
                                  <p:childTnLst>
                                    <p:set>
                                      <p:cBhvr>
                                        <p:cTn id="6" dur="1" fill="hold">
                                          <p:stCondLst>
                                            <p:cond delay="0"/>
                                          </p:stCondLst>
                                        </p:cTn>
                                        <p:tgtEl>
                                          <p:spTgt spid="39938"/>
                                        </p:tgtEl>
                                        <p:attrNameLst>
                                          <p:attrName>style.visibility</p:attrName>
                                        </p:attrNameLst>
                                      </p:cBhvr>
                                      <p:to>
                                        <p:strVal val="visible"/>
                                      </p:to>
                                    </p:set>
                                    <p:animEffect transition="in" filter="fade">
                                      <p:cBhvr>
                                        <p:cTn id="7" dur="770" decel="100000"/>
                                        <p:tgtEl>
                                          <p:spTgt spid="39938"/>
                                        </p:tgtEl>
                                      </p:cBhvr>
                                    </p:animEffect>
                                    <p:animScale>
                                      <p:cBhvr>
                                        <p:cTn id="8" dur="770" decel="100000"/>
                                        <p:tgtEl>
                                          <p:spTgt spid="39938"/>
                                        </p:tgtEl>
                                      </p:cBhvr>
                                      <p:from x="10000" y="10000"/>
                                      <p:to x="200000" y="450000"/>
                                    </p:animScale>
                                    <p:animScale>
                                      <p:cBhvr>
                                        <p:cTn id="9" dur="1230" accel="100000" fill="hold">
                                          <p:stCondLst>
                                            <p:cond delay="770"/>
                                          </p:stCondLst>
                                        </p:cTn>
                                        <p:tgtEl>
                                          <p:spTgt spid="39938"/>
                                        </p:tgtEl>
                                      </p:cBhvr>
                                      <p:from x="200000" y="450000"/>
                                      <p:to x="100000" y="100000"/>
                                    </p:animScale>
                                    <p:set>
                                      <p:cBhvr>
                                        <p:cTn id="10" dur="770" fill="hold"/>
                                        <p:tgtEl>
                                          <p:spTgt spid="39938"/>
                                        </p:tgtEl>
                                        <p:attrNameLst>
                                          <p:attrName>ppt_x</p:attrName>
                                        </p:attrNameLst>
                                      </p:cBhvr>
                                      <p:to>
                                        <p:strVal val="(0.5)"/>
                                      </p:to>
                                    </p:set>
                                    <p:anim from="(0.5)" to="(#ppt_x)" calcmode="lin" valueType="num">
                                      <p:cBhvr>
                                        <p:cTn id="11" dur="1230" accel="100000" fill="hold">
                                          <p:stCondLst>
                                            <p:cond delay="770"/>
                                          </p:stCondLst>
                                        </p:cTn>
                                        <p:tgtEl>
                                          <p:spTgt spid="39938"/>
                                        </p:tgtEl>
                                        <p:attrNameLst>
                                          <p:attrName>ppt_x</p:attrName>
                                        </p:attrNameLst>
                                      </p:cBhvr>
                                    </p:anim>
                                    <p:set>
                                      <p:cBhvr>
                                        <p:cTn id="12" dur="770" fill="hold"/>
                                        <p:tgtEl>
                                          <p:spTgt spid="39938"/>
                                        </p:tgtEl>
                                        <p:attrNameLst>
                                          <p:attrName>ppt_y</p:attrName>
                                        </p:attrNameLst>
                                      </p:cBhvr>
                                      <p:to>
                                        <p:strVal val="(#ppt_y+0.4)"/>
                                      </p:to>
                                    </p:set>
                                    <p:anim from="(#ppt_y+0.4)" to="(#ppt_y)" calcmode="lin" valueType="num">
                                      <p:cBhvr>
                                        <p:cTn id="13" dur="1230" accel="100000" fill="hold">
                                          <p:stCondLst>
                                            <p:cond delay="770"/>
                                          </p:stCondLst>
                                        </p:cTn>
                                        <p:tgtEl>
                                          <p:spTgt spid="39938"/>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233703"/>
          </a:xfrm>
          <a:prstGeom prst="rect">
            <a:avLst/>
          </a:prstGeom>
        </p:spPr>
      </p:pic>
      <p:sp>
        <p:nvSpPr>
          <p:cNvPr id="3" name="AutoShape 3"/>
          <p:cNvSpPr>
            <a:spLocks noChangeArrowheads="1"/>
          </p:cNvSpPr>
          <p:nvPr/>
        </p:nvSpPr>
        <p:spPr bwMode="gray">
          <a:xfrm rot="5400000">
            <a:off x="-1279979" y="1946729"/>
            <a:ext cx="4629150" cy="1764392"/>
          </a:xfrm>
          <a:prstGeom prst="roundRect">
            <a:avLst>
              <a:gd name="adj" fmla="val 19894"/>
            </a:avLst>
          </a:prstGeom>
          <a:ln>
            <a:headEnd/>
            <a:tailEnd/>
          </a:ln>
        </p:spPr>
        <p:style>
          <a:lnRef idx="2">
            <a:schemeClr val="accent1"/>
          </a:lnRef>
          <a:fillRef idx="1003">
            <a:schemeClr val="lt1"/>
          </a:fillRef>
          <a:effectRef idx="0">
            <a:schemeClr val="accent1"/>
          </a:effectRef>
          <a:fontRef idx="minor">
            <a:schemeClr val="dk1"/>
          </a:fontRef>
        </p:style>
        <p:txBody>
          <a:bodyPr wrap="none" lIns="68580" tIns="34290" rIns="68580" bIns="34290" anchor="ctr"/>
          <a:lstStyle/>
          <a:p>
            <a:pPr>
              <a:defRPr/>
            </a:pPr>
            <a:endParaRPr lang="en-US" dirty="0">
              <a:solidFill>
                <a:prstClr val="black"/>
              </a:solidFill>
            </a:endParaRPr>
          </a:p>
        </p:txBody>
      </p:sp>
      <p:sp>
        <p:nvSpPr>
          <p:cNvPr id="9" name="AutoShape 10"/>
          <p:cNvSpPr>
            <a:spLocks noChangeArrowheads="1"/>
          </p:cNvSpPr>
          <p:nvPr/>
        </p:nvSpPr>
        <p:spPr bwMode="ltGray">
          <a:xfrm>
            <a:off x="2034540" y="578309"/>
            <a:ext cx="7109460" cy="4565191"/>
          </a:xfrm>
          <a:prstGeom prst="roundRect">
            <a:avLst>
              <a:gd name="adj" fmla="val 16667"/>
            </a:avLst>
          </a:prstGeom>
          <a:solidFill>
            <a:schemeClr val="accent6">
              <a:lumMod val="20000"/>
              <a:lumOff val="80000"/>
            </a:schemeClr>
          </a:solidFill>
          <a:ln>
            <a:headEnd/>
            <a:tailEnd/>
          </a:ln>
        </p:spPr>
        <p:style>
          <a:lnRef idx="1">
            <a:schemeClr val="accent6"/>
          </a:lnRef>
          <a:fillRef idx="2">
            <a:schemeClr val="accent6"/>
          </a:fillRef>
          <a:effectRef idx="1">
            <a:schemeClr val="accent6"/>
          </a:effectRef>
          <a:fontRef idx="minor">
            <a:schemeClr val="dk1"/>
          </a:fontRef>
        </p:style>
        <p:txBody>
          <a:bodyPr wrap="none" lIns="68580" tIns="34290" rIns="68580" bIns="34290" anchor="ctr"/>
          <a:lstStyle/>
          <a:p>
            <a:r>
              <a:rPr lang="es-BO" sz="2000" dirty="0">
                <a:latin typeface="Times New Roman" pitchFamily="18" charset="0"/>
                <a:cs typeface="Times New Roman" pitchFamily="18" charset="0"/>
              </a:rPr>
              <a:t>Qua </a:t>
            </a:r>
            <a:r>
              <a:rPr lang="es-BO" sz="2000" dirty="0" err="1">
                <a:latin typeface="Times New Roman" pitchFamily="18" charset="0"/>
                <a:cs typeface="Times New Roman" pitchFamily="18" charset="0"/>
              </a:rPr>
              <a:t>quá</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trình</a:t>
            </a:r>
            <a:r>
              <a:rPr lang="es-BO" sz="2000" dirty="0">
                <a:latin typeface="Times New Roman" pitchFamily="18" charset="0"/>
                <a:cs typeface="Times New Roman" pitchFamily="18" charset="0"/>
              </a:rPr>
              <a:t> </a:t>
            </a:r>
            <a:r>
              <a:rPr lang="es-BO" sz="2000" dirty="0" err="1" smtClean="0">
                <a:latin typeface="Times New Roman" pitchFamily="18" charset="0"/>
                <a:cs typeface="Times New Roman" pitchFamily="18" charset="0"/>
              </a:rPr>
              <a:t>áp</a:t>
            </a:r>
            <a:r>
              <a:rPr lang="es-BO" sz="2000" dirty="0" smtClean="0">
                <a:latin typeface="Times New Roman" pitchFamily="18" charset="0"/>
                <a:cs typeface="Times New Roman" pitchFamily="18" charset="0"/>
              </a:rPr>
              <a:t> </a:t>
            </a:r>
            <a:r>
              <a:rPr lang="es-BO" sz="2000" dirty="0" err="1" smtClean="0">
                <a:latin typeface="Times New Roman" pitchFamily="18" charset="0"/>
                <a:cs typeface="Times New Roman" pitchFamily="18" charset="0"/>
              </a:rPr>
              <a:t>dụng</a:t>
            </a:r>
            <a:r>
              <a:rPr lang="es-BO" sz="2000" dirty="0" smtClean="0">
                <a:latin typeface="Times New Roman" pitchFamily="18" charset="0"/>
                <a:cs typeface="Times New Roman" pitchFamily="18" charset="0"/>
              </a:rPr>
              <a:t> </a:t>
            </a:r>
            <a:r>
              <a:rPr lang="es-BO" sz="2000" dirty="0" err="1" smtClean="0">
                <a:latin typeface="Times New Roman" pitchFamily="18" charset="0"/>
                <a:cs typeface="Times New Roman" pitchFamily="18" charset="0"/>
              </a:rPr>
              <a:t>biện</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pháp</a:t>
            </a:r>
            <a:r>
              <a:rPr lang="es-BO" sz="2000" dirty="0">
                <a:latin typeface="Times New Roman" pitchFamily="18" charset="0"/>
                <a:cs typeface="Times New Roman" pitchFamily="18" charset="0"/>
              </a:rPr>
              <a:t> </a:t>
            </a:r>
            <a:r>
              <a:rPr lang="pt-BR" sz="2000" b="1"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Biện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công</a:t>
            </a:r>
            <a:r>
              <a:rPr lang="en-US" sz="2000" b="1" i="1" dirty="0">
                <a:latin typeface="Times New Roman" pitchFamily="18" charset="0"/>
                <a:cs typeface="Times New Roman" pitchFamily="18" charset="0"/>
              </a:rPr>
              <a:t> </a:t>
            </a:r>
            <a:endParaRPr lang="en-US" sz="2000" b="1" i="1" dirty="0" smtClean="0">
              <a:latin typeface="Times New Roman" pitchFamily="18" charset="0"/>
              <a:cs typeface="Times New Roman" pitchFamily="18" charset="0"/>
            </a:endParaRPr>
          </a:p>
          <a:p>
            <a:r>
              <a:rPr lang="en-US" sz="2000" b="1" i="1" dirty="0" err="1" smtClean="0">
                <a:latin typeface="Times New Roman" pitchFamily="18" charset="0"/>
                <a:cs typeface="Times New Roman" pitchFamily="18" charset="0"/>
              </a:rPr>
              <a:t>nghệ</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thông</a:t>
            </a:r>
            <a:r>
              <a:rPr lang="en-US" sz="2000" b="1" i="1" dirty="0" smtClean="0">
                <a:latin typeface="Times New Roman" pitchFamily="18" charset="0"/>
                <a:cs typeface="Times New Roman" pitchFamily="18" charset="0"/>
              </a:rPr>
              <a:t> </a:t>
            </a:r>
            <a:r>
              <a:rPr lang="en-US" sz="2000" b="1" i="1" dirty="0">
                <a:latin typeface="Times New Roman" pitchFamily="18" charset="0"/>
                <a:cs typeface="Times New Roman" pitchFamily="18" charset="0"/>
              </a:rPr>
              <a:t>tin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giờ</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Toán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Một</a:t>
            </a:r>
            <a:r>
              <a:rPr lang="en-US" sz="2000" b="1" i="1" dirty="0" smtClean="0">
                <a:latin typeface="Times New Roman" pitchFamily="18" charset="0"/>
                <a:cs typeface="Times New Roman" pitchFamily="18" charset="0"/>
              </a:rPr>
              <a:t>”</a:t>
            </a:r>
            <a:r>
              <a:rPr lang="es-BO" sz="2000" b="1" dirty="0">
                <a:latin typeface="Times New Roman" pitchFamily="18" charset="0"/>
                <a:cs typeface="Times New Roman" pitchFamily="18" charset="0"/>
              </a:rPr>
              <a:t> </a:t>
            </a:r>
            <a:r>
              <a:rPr lang="es-BO" sz="2000" b="1" dirty="0" smtClean="0">
                <a:latin typeface="Times New Roman" pitchFamily="18" charset="0"/>
                <a:cs typeface="Times New Roman" pitchFamily="18" charset="0"/>
              </a:rPr>
              <a:t> </a:t>
            </a:r>
            <a:r>
              <a:rPr lang="es-BO" sz="2000" dirty="0" err="1" smtClean="0">
                <a:latin typeface="Times New Roman" pitchFamily="18" charset="0"/>
                <a:cs typeface="Times New Roman" pitchFamily="18" charset="0"/>
              </a:rPr>
              <a:t>bản</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thân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tôi</a:t>
            </a:r>
            <a:r>
              <a:rPr lang="es-BO" sz="2000" dirty="0">
                <a:latin typeface="Times New Roman" pitchFamily="18" charset="0"/>
                <a:cs typeface="Times New Roman" pitchFamily="18" charset="0"/>
              </a:rPr>
              <a:t> </a:t>
            </a:r>
            <a:endParaRPr lang="es-BO" sz="2000" dirty="0" smtClean="0">
              <a:latin typeface="Times New Roman" pitchFamily="18" charset="0"/>
              <a:cs typeface="Times New Roman" pitchFamily="18" charset="0"/>
            </a:endParaRPr>
          </a:p>
          <a:p>
            <a:r>
              <a:rPr lang="es-BO" sz="2000" dirty="0" err="1" smtClean="0">
                <a:latin typeface="Times New Roman" pitchFamily="18" charset="0"/>
                <a:cs typeface="Times New Roman" pitchFamily="18" charset="0"/>
              </a:rPr>
              <a:t>nhận</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thấy</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rằng</a:t>
            </a:r>
            <a:r>
              <a:rPr lang="es-BO" sz="2000" dirty="0">
                <a:latin typeface="Times New Roman" pitchFamily="18" charset="0"/>
                <a:cs typeface="Times New Roman" pitchFamily="18" charset="0"/>
              </a:rPr>
              <a:t>: </a:t>
            </a:r>
            <a:endParaRPr lang="en-US" sz="2000" dirty="0">
              <a:latin typeface="Times New Roman" pitchFamily="18" charset="0"/>
              <a:cs typeface="Times New Roman" pitchFamily="18" charset="0"/>
            </a:endParaRPr>
          </a:p>
          <a:p>
            <a:pPr marL="342900" indent="-342900">
              <a:buFontTx/>
              <a:buChar char="-"/>
            </a:pPr>
            <a:r>
              <a:rPr lang="vi-VN" sz="2000" dirty="0" smtClean="0">
                <a:latin typeface="Times New Roman" pitchFamily="18" charset="0"/>
                <a:cs typeface="Times New Roman" pitchFamily="18" charset="0"/>
              </a:rPr>
              <a:t>Giáo </a:t>
            </a:r>
            <a:r>
              <a:rPr lang="vi-VN" sz="2000" dirty="0">
                <a:latin typeface="Times New Roman" pitchFamily="18" charset="0"/>
                <a:cs typeface="Times New Roman" pitchFamily="18" charset="0"/>
              </a:rPr>
              <a:t>viên </a:t>
            </a:r>
            <a:r>
              <a:rPr lang="es-BO" sz="2000" dirty="0" err="1">
                <a:latin typeface="Times New Roman" pitchFamily="18" charset="0"/>
                <a:cs typeface="Times New Roman" pitchFamily="18" charset="0"/>
              </a:rPr>
              <a:t>không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mất</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nhiều</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thời</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gian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công</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sức</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để</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chuẩn</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bị</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đồ</a:t>
            </a:r>
            <a:r>
              <a:rPr lang="es-BO" sz="2000" dirty="0">
                <a:latin typeface="Times New Roman" pitchFamily="18" charset="0"/>
                <a:cs typeface="Times New Roman" pitchFamily="18" charset="0"/>
              </a:rPr>
              <a:t> </a:t>
            </a:r>
            <a:endParaRPr lang="es-BO" sz="2000" dirty="0" smtClean="0">
              <a:latin typeface="Times New Roman" pitchFamily="18" charset="0"/>
              <a:cs typeface="Times New Roman" pitchFamily="18" charset="0"/>
            </a:endParaRPr>
          </a:p>
          <a:p>
            <a:r>
              <a:rPr lang="es-BO" sz="2000" dirty="0" err="1" smtClean="0">
                <a:latin typeface="Times New Roman" pitchFamily="18" charset="0"/>
                <a:cs typeface="Times New Roman" pitchFamily="18" charset="0"/>
              </a:rPr>
              <a:t>dùng</a:t>
            </a:r>
            <a:r>
              <a:rPr lang="es-BO" sz="2000" dirty="0" smtClean="0">
                <a:latin typeface="Times New Roman" pitchFamily="18" charset="0"/>
                <a:cs typeface="Times New Roman" pitchFamily="18" charset="0"/>
              </a:rPr>
              <a:t> </a:t>
            </a:r>
            <a:r>
              <a:rPr lang="es-BO" sz="2000" dirty="0" err="1">
                <a:latin typeface="Times New Roman" pitchFamily="18" charset="0"/>
                <a:cs typeface="Times New Roman" pitchFamily="18" charset="0"/>
              </a:rPr>
              <a:t>dạy</a:t>
            </a:r>
            <a:r>
              <a:rPr lang="es-BO" sz="2000" dirty="0">
                <a:latin typeface="Times New Roman" pitchFamily="18" charset="0"/>
                <a:cs typeface="Times New Roman" pitchFamily="18" charset="0"/>
              </a:rPr>
              <a:t> </a:t>
            </a:r>
            <a:r>
              <a:rPr lang="es-BO" sz="2000" dirty="0" err="1">
                <a:latin typeface="Times New Roman" pitchFamily="18" charset="0"/>
                <a:cs typeface="Times New Roman" pitchFamily="18" charset="0"/>
              </a:rPr>
              <a:t>học</a:t>
            </a:r>
            <a:r>
              <a:rPr lang="es-BO"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marL="285750" indent="-285750">
              <a:buFontTx/>
              <a:buChar char="-"/>
            </a:pPr>
            <a:r>
              <a:rPr lang="vi-VN" sz="2000" dirty="0" smtClean="0">
                <a:latin typeface="Times New Roman" pitchFamily="18" charset="0"/>
                <a:cs typeface="Times New Roman" pitchFamily="18" charset="0"/>
              </a:rPr>
              <a:t>Thiết </a:t>
            </a:r>
            <a:r>
              <a:rPr lang="vi-VN" sz="2000" dirty="0">
                <a:latin typeface="Times New Roman" pitchFamily="18" charset="0"/>
                <a:cs typeface="Times New Roman" pitchFamily="18" charset="0"/>
              </a:rPr>
              <a:t>kế bài giảng đạt hiệu quả</a:t>
            </a:r>
            <a:r>
              <a:rPr lang="es-BO" sz="2000" dirty="0">
                <a:latin typeface="Times New Roman" pitchFamily="18" charset="0"/>
                <a:cs typeface="Times New Roman" pitchFamily="18" charset="0"/>
              </a:rPr>
              <a:t>, g</a:t>
            </a:r>
            <a:r>
              <a:rPr lang="vi-VN" sz="2000" dirty="0">
                <a:latin typeface="Times New Roman" pitchFamily="18" charset="0"/>
                <a:cs typeface="Times New Roman" pitchFamily="18" charset="0"/>
              </a:rPr>
              <a:t>iờ dạy luôn sinh động, </a:t>
            </a:r>
            <a:r>
              <a:rPr lang="en-US" sz="2000" dirty="0" err="1" smtClean="0">
                <a:latin typeface="Times New Roman" pitchFamily="18" charset="0"/>
                <a:cs typeface="Times New Roman" pitchFamily="18" charset="0"/>
              </a:rPr>
              <a:t>tạo</a:t>
            </a:r>
            <a:r>
              <a:rPr lang="vi-VN"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nhiều </a:t>
            </a:r>
            <a:r>
              <a:rPr lang="vi-VN" sz="2000" dirty="0">
                <a:latin typeface="Times New Roman" pitchFamily="18" charset="0"/>
                <a:cs typeface="Times New Roman" pitchFamily="18" charset="0"/>
              </a:rPr>
              <a:t>hứng thú </a:t>
            </a:r>
            <a:r>
              <a:rPr lang="vi-VN" sz="2000" dirty="0" smtClean="0">
                <a:latin typeface="Times New Roman" pitchFamily="18" charset="0"/>
                <a:cs typeface="Times New Roman" pitchFamily="18" charset="0"/>
              </a:rPr>
              <a:t>cho học </a:t>
            </a:r>
            <a:r>
              <a:rPr lang="vi-VN" sz="2000" dirty="0">
                <a:latin typeface="Times New Roman" pitchFamily="18" charset="0"/>
                <a:cs typeface="Times New Roman" pitchFamily="18" charset="0"/>
              </a:rPr>
              <a:t>sinh. </a:t>
            </a:r>
            <a:r>
              <a:rPr lang="vi-VN" sz="2000" dirty="0" smtClean="0">
                <a:latin typeface="Times New Roman" pitchFamily="18" charset="0"/>
                <a:cs typeface="Times New Roman" pitchFamily="18" charset="0"/>
              </a:rPr>
              <a:t>Các </a:t>
            </a:r>
            <a:r>
              <a:rPr lang="vi-VN" sz="2000" dirty="0">
                <a:latin typeface="Times New Roman" pitchFamily="18" charset="0"/>
                <a:cs typeface="Times New Roman" pitchFamily="18" charset="0"/>
              </a:rPr>
              <a:t>em tiếp thu kiến thức một </a:t>
            </a:r>
            <a:r>
              <a:rPr lang="vi-VN" sz="2000" dirty="0" smtClean="0">
                <a:latin typeface="Times New Roman" pitchFamily="18" charset="0"/>
                <a:cs typeface="Times New Roman" pitchFamily="18" charset="0"/>
              </a:rPr>
              <a:t>cách</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nhẹ </a:t>
            </a:r>
            <a:r>
              <a:rPr lang="vi-VN" sz="2000" dirty="0">
                <a:latin typeface="Times New Roman" pitchFamily="18" charset="0"/>
                <a:cs typeface="Times New Roman" pitchFamily="18" charset="0"/>
              </a:rPr>
              <a:t>nhàng, hào </a:t>
            </a:r>
            <a:r>
              <a:rPr lang="vi-VN" sz="2000" dirty="0" smtClean="0">
                <a:latin typeface="Times New Roman" pitchFamily="18" charset="0"/>
                <a:cs typeface="Times New Roman" pitchFamily="18" charset="0"/>
              </a:rPr>
              <a:t>hứng,</a:t>
            </a:r>
            <a:r>
              <a:rPr lang="en-US"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phù </a:t>
            </a:r>
            <a:r>
              <a:rPr lang="vi-VN" sz="2000" dirty="0">
                <a:latin typeface="Times New Roman" pitchFamily="18" charset="0"/>
                <a:cs typeface="Times New Roman" pitchFamily="18" charset="0"/>
              </a:rPr>
              <a:t>hợp với </a:t>
            </a:r>
            <a:r>
              <a:rPr lang="vi-VN" sz="2000" dirty="0" smtClean="0">
                <a:latin typeface="Times New Roman" pitchFamily="18" charset="0"/>
                <a:cs typeface="Times New Roman" pitchFamily="18" charset="0"/>
              </a:rPr>
              <a:t>đặc </a:t>
            </a:r>
            <a:r>
              <a:rPr lang="vi-VN" sz="2000" dirty="0">
                <a:latin typeface="Times New Roman" pitchFamily="18" charset="0"/>
                <a:cs typeface="Times New Roman" pitchFamily="18" charset="0"/>
              </a:rPr>
              <a:t>điểm tâm lí lứa tuổi của </a:t>
            </a:r>
            <a:endParaRPr lang="en-US" sz="2000" dirty="0" smtClean="0">
              <a:latin typeface="Times New Roman" pitchFamily="18" charset="0"/>
              <a:cs typeface="Times New Roman" pitchFamily="18" charset="0"/>
            </a:endParaRPr>
          </a:p>
          <a:p>
            <a:r>
              <a:rPr lang="vi-VN" sz="2000" dirty="0" smtClean="0">
                <a:latin typeface="Times New Roman" pitchFamily="18" charset="0"/>
                <a:cs typeface="Times New Roman" pitchFamily="18" charset="0"/>
              </a:rPr>
              <a:t>HS </a:t>
            </a:r>
            <a:r>
              <a:rPr lang="vi-VN" sz="2000" dirty="0">
                <a:latin typeface="Times New Roman" pitchFamily="18" charset="0"/>
                <a:cs typeface="Times New Roman" pitchFamily="18" charset="0"/>
              </a:rPr>
              <a:t>lớp </a:t>
            </a:r>
            <a:r>
              <a:rPr lang="en-US" sz="2000" dirty="0" err="1">
                <a:latin typeface="Times New Roman" pitchFamily="18" charset="0"/>
                <a:cs typeface="Times New Roman" pitchFamily="18" charset="0"/>
              </a:rPr>
              <a:t>Một</a:t>
            </a:r>
            <a:r>
              <a:rPr lang="vi-VN" sz="2000"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Học mà chơi, chơi mà học”. </a:t>
            </a:r>
            <a:endParaRPr lang="en-US" sz="2000" dirty="0">
              <a:latin typeface="Times New Roman" pitchFamily="18" charset="0"/>
              <a:cs typeface="Times New Roman" pitchFamily="18" charset="0"/>
            </a:endParaRPr>
          </a:p>
          <a:p>
            <a:endParaRPr lang="en-US" sz="2000" dirty="0">
              <a:solidFill>
                <a:prstClr val="black"/>
              </a:solidFill>
              <a:latin typeface="Times New Roman" pitchFamily="18" charset="0"/>
              <a:cs typeface="Times New Roman" pitchFamily="18" charset="0"/>
            </a:endParaRPr>
          </a:p>
        </p:txBody>
      </p:sp>
      <p:sp>
        <p:nvSpPr>
          <p:cNvPr id="2" name="Rectangle 1"/>
          <p:cNvSpPr/>
          <p:nvPr/>
        </p:nvSpPr>
        <p:spPr>
          <a:xfrm>
            <a:off x="152400" y="578309"/>
            <a:ext cx="1764392" cy="3393237"/>
          </a:xfrm>
          <a:prstGeom prst="rect">
            <a:avLst/>
          </a:prstGeom>
        </p:spPr>
        <p:txBody>
          <a:bodyPr wrap="square" lIns="68580" tIns="34290" rIns="68580" bIns="34290">
            <a:spAutoFit/>
          </a:bodyPr>
          <a:lstStyle/>
          <a:p>
            <a:pPr algn="ctr"/>
            <a:r>
              <a:rPr lang="en-US" sz="3600" b="1" dirty="0" smtClean="0">
                <a:solidFill>
                  <a:prstClr val="black"/>
                </a:solidFill>
                <a:latin typeface="Times New Roman" panose="02020603050405020304" pitchFamily="18" charset="0"/>
                <a:cs typeface="Times New Roman" panose="02020603050405020304" pitchFamily="18" charset="0"/>
              </a:rPr>
              <a:t>IV</a:t>
            </a:r>
            <a:r>
              <a:rPr lang="en-US" sz="3600" b="1" smtClean="0">
                <a:solidFill>
                  <a:prstClr val="black"/>
                </a:solidFill>
                <a:latin typeface="Times New Roman" panose="02020603050405020304" pitchFamily="18" charset="0"/>
                <a:cs typeface="Times New Roman" panose="02020603050405020304" pitchFamily="18" charset="0"/>
              </a:rPr>
              <a:t>. Ý NGHĨA VÀ BÀI HỌC SƯ PHẠM</a:t>
            </a:r>
            <a:endParaRPr lang="en-US" sz="3600" b="1" dirty="0">
              <a:solidFill>
                <a:prstClr val="black"/>
              </a:solidFill>
            </a:endParaRPr>
          </a:p>
        </p:txBody>
      </p:sp>
    </p:spTree>
    <p:extLst>
      <p:ext uri="{BB962C8B-B14F-4D97-AF65-F5344CB8AC3E}">
        <p14:creationId xmlns:p14="http://schemas.microsoft.com/office/powerpoint/2010/main" val="14128195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9134475" cy="5143500"/>
          </a:xfrm>
          <a:prstGeom prst="rect">
            <a:avLst/>
          </a:prstGeom>
        </p:spPr>
      </p:pic>
      <p:sp>
        <p:nvSpPr>
          <p:cNvPr id="2" name="Rectangle 1"/>
          <p:cNvSpPr/>
          <p:nvPr/>
        </p:nvSpPr>
        <p:spPr>
          <a:xfrm>
            <a:off x="347662" y="4558725"/>
            <a:ext cx="8458200" cy="584775"/>
          </a:xfrm>
          <a:prstGeom prst="rect">
            <a:avLst/>
          </a:prstGeom>
        </p:spPr>
        <p:txBody>
          <a:bodyPr wrap="square">
            <a:spAutoFit/>
          </a:bodyPr>
          <a:lstStyle/>
          <a:p>
            <a:pPr algn="ctr"/>
            <a:r>
              <a:rPr lang="it-IT" sz="3200" smtClean="0">
                <a:latin typeface="Times New Roman" pitchFamily="18" charset="0"/>
                <a:cs typeface="Times New Roman" pitchFamily="18" charset="0"/>
              </a:rPr>
              <a:t>	</a:t>
            </a:r>
            <a:r>
              <a:rPr lang="it-IT" sz="3200" smtClean="0">
                <a:solidFill>
                  <a:srgbClr val="FF0000"/>
                </a:solidFill>
                <a:latin typeface="Times New Roman" pitchFamily="18" charset="0"/>
                <a:cs typeface="Times New Roman" pitchFamily="18" charset="0"/>
              </a:rPr>
              <a:t>Triển khai biện pháp cấp trường</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661452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476750"/>
            <a:ext cx="8458200" cy="584775"/>
          </a:xfrm>
          <a:prstGeom prst="rect">
            <a:avLst/>
          </a:prstGeom>
        </p:spPr>
        <p:txBody>
          <a:bodyPr wrap="square">
            <a:spAutoFit/>
          </a:bodyPr>
          <a:lstStyle/>
          <a:p>
            <a:pPr algn="ctr"/>
            <a:r>
              <a:rPr lang="it-IT" sz="3200" smtClean="0">
                <a:latin typeface="Times New Roman" pitchFamily="18" charset="0"/>
                <a:cs typeface="Times New Roman" pitchFamily="18" charset="0"/>
              </a:rPr>
              <a:t>	</a:t>
            </a:r>
            <a:r>
              <a:rPr lang="it-IT" sz="3200" smtClean="0">
                <a:solidFill>
                  <a:srgbClr val="FF0000"/>
                </a:solidFill>
                <a:latin typeface="Times New Roman" pitchFamily="18" charset="0"/>
                <a:cs typeface="Times New Roman" pitchFamily="18" charset="0"/>
              </a:rPr>
              <a:t>Triển khai biện pháp cấp trường</a:t>
            </a:r>
            <a:endParaRPr lang="en-US" sz="3200" dirty="0">
              <a:solidFill>
                <a:srgbClr val="FF0000"/>
              </a:solidFill>
              <a:latin typeface="Times New Roman" pitchFamily="18" charset="0"/>
              <a:cs typeface="Times New Roman" pitchFamily="18"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61950"/>
            <a:ext cx="4756479" cy="3790950"/>
          </a:xfrm>
          <a:prstGeom prst="rect">
            <a:avLst/>
          </a:prstGeom>
          <a:ln>
            <a:no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361950"/>
            <a:ext cx="4953000" cy="3810000"/>
          </a:xfrm>
          <a:prstGeom prst="rect">
            <a:avLst/>
          </a:prstGeom>
          <a:ln>
            <a:noFill/>
          </a:ln>
          <a:effectLst>
            <a:softEdge rad="112500"/>
          </a:effectLst>
        </p:spPr>
      </p:pic>
    </p:spTree>
    <p:extLst>
      <p:ext uri="{BB962C8B-B14F-4D97-AF65-F5344CB8AC3E}">
        <p14:creationId xmlns:p14="http://schemas.microsoft.com/office/powerpoint/2010/main" val="243422155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61949"/>
            <a:ext cx="8458200" cy="4524315"/>
          </a:xfrm>
          <a:prstGeom prst="rect">
            <a:avLst/>
          </a:prstGeom>
        </p:spPr>
        <p:txBody>
          <a:bodyPr wrap="square">
            <a:spAutoFit/>
          </a:bodyPr>
          <a:lstStyle/>
          <a:p>
            <a:pPr algn="just"/>
            <a:r>
              <a:rPr lang="it-IT" sz="3200" dirty="0" smtClean="0">
                <a:latin typeface="Times New Roman" pitchFamily="18" charset="0"/>
                <a:cs typeface="Times New Roman" pitchFamily="18" charset="0"/>
              </a:rPr>
              <a:t>	Trên </a:t>
            </a:r>
            <a:r>
              <a:rPr lang="it-IT" sz="3200" dirty="0">
                <a:latin typeface="Times New Roman" pitchFamily="18" charset="0"/>
                <a:cs typeface="Times New Roman" pitchFamily="18" charset="0"/>
              </a:rPr>
              <a:t>đây là kinh nghiệm của bản thân tôi trong quá trình áp dụng </a:t>
            </a:r>
            <a:r>
              <a:rPr lang="pt-BR" sz="3200" b="1" i="1" dirty="0">
                <a:latin typeface="Times New Roman" pitchFamily="18" charset="0"/>
                <a:cs typeface="Times New Roman" pitchFamily="18" charset="0"/>
              </a:rPr>
              <a:t>“</a:t>
            </a:r>
            <a:r>
              <a:rPr lang="en-US" sz="3200" b="1" i="1" dirty="0" err="1">
                <a:latin typeface="Times New Roman" pitchFamily="18" charset="0"/>
                <a:cs typeface="Times New Roman" pitchFamily="18" charset="0"/>
              </a:rPr>
              <a:t>Biện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pháp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ứng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dụng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công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nghệ</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thông</a:t>
            </a:r>
            <a:r>
              <a:rPr lang="en-US" sz="3200" b="1" i="1" dirty="0">
                <a:latin typeface="Times New Roman" pitchFamily="18" charset="0"/>
                <a:cs typeface="Times New Roman" pitchFamily="18" charset="0"/>
              </a:rPr>
              <a:t> tin </a:t>
            </a:r>
            <a:r>
              <a:rPr lang="en-US" sz="3200" b="1" i="1" dirty="0" err="1">
                <a:latin typeface="Times New Roman" pitchFamily="18" charset="0"/>
                <a:cs typeface="Times New Roman" pitchFamily="18" charset="0"/>
              </a:rPr>
              <a:t>trong</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giờ</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học</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môn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toán</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lớp</a:t>
            </a:r>
            <a:r>
              <a:rPr lang="en-US" sz="3200" b="1" i="1" dirty="0">
                <a:latin typeface="Times New Roman" pitchFamily="18" charset="0"/>
                <a:cs typeface="Times New Roman" pitchFamily="18" charset="0"/>
              </a:rPr>
              <a:t> </a:t>
            </a:r>
            <a:r>
              <a:rPr lang="en-US" sz="3200" b="1" i="1" dirty="0" err="1">
                <a:latin typeface="Times New Roman" pitchFamily="18" charset="0"/>
                <a:cs typeface="Times New Roman" pitchFamily="18" charset="0"/>
              </a:rPr>
              <a:t>Một</a:t>
            </a:r>
            <a:r>
              <a:rPr lang="en-US" sz="3200" b="1" i="1" dirty="0">
                <a:latin typeface="Times New Roman" pitchFamily="18" charset="0"/>
                <a:cs typeface="Times New Roman" pitchFamily="18" charset="0"/>
              </a:rPr>
              <a:t>”</a:t>
            </a:r>
            <a:r>
              <a:rPr lang="en-US" sz="3200" b="1" dirty="0">
                <a:latin typeface="Times New Roman" pitchFamily="18" charset="0"/>
                <a:cs typeface="Times New Roman" pitchFamily="18" charset="0"/>
              </a:rPr>
              <a:t>. </a:t>
            </a:r>
            <a:r>
              <a:rPr lang="it-IT" sz="3200" dirty="0">
                <a:latin typeface="Times New Roman" pitchFamily="18" charset="0"/>
                <a:cs typeface="Times New Roman" pitchFamily="18" charset="0"/>
              </a:rPr>
              <a:t>Chắc chắn không tránh khỏi những hạn chế, thiếu sót. Kính mong nhận được những đóng góp của </a:t>
            </a:r>
            <a:r>
              <a:rPr lang="it-IT" sz="3200" dirty="0" smtClean="0">
                <a:latin typeface="Times New Roman" pitchFamily="18" charset="0"/>
                <a:cs typeface="Times New Roman" pitchFamily="18" charset="0"/>
              </a:rPr>
              <a:t>cấp trên và đồng nghiệp để </a:t>
            </a:r>
            <a:r>
              <a:rPr lang="it-IT" sz="3200" dirty="0">
                <a:latin typeface="Times New Roman" pitchFamily="18" charset="0"/>
                <a:cs typeface="Times New Roman" pitchFamily="18" charset="0"/>
              </a:rPr>
              <a:t>bản thân từng bước hoàn thiện mình, góp phần nâng cao hiệu quả trong việc thực hiện nhiệm vụ “Trồng người” .</a:t>
            </a:r>
            <a:endParaRPr lang="en-US" sz="3200" dirty="0">
              <a:latin typeface="Times New Roman" pitchFamily="18" charset="0"/>
              <a:cs typeface="Times New Roman" pitchFamily="18" charset="0"/>
            </a:endParaRPr>
          </a:p>
          <a:p>
            <a:pPr algn="just"/>
            <a:r>
              <a:rPr lang="it-IT" sz="3200" b="1" i="1" dirty="0">
                <a:latin typeface="Times New Roman" pitchFamily="18" charset="0"/>
                <a:cs typeface="Times New Roman" pitchFamily="18" charset="0"/>
              </a:rPr>
              <a:t>Tôi xin chân thành cảm ơn !</a:t>
            </a:r>
            <a:r>
              <a:rPr lang="en-US" sz="3200" b="1" dirty="0">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18265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0" name="图片 28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57" y="0"/>
            <a:ext cx="9119043" cy="5143500"/>
          </a:xfrm>
          <a:prstGeom prst="rect">
            <a:avLst/>
          </a:prstGeom>
        </p:spPr>
      </p:pic>
      <p:grpSp>
        <p:nvGrpSpPr>
          <p:cNvPr id="132" name="组合 131"/>
          <p:cNvGrpSpPr/>
          <p:nvPr/>
        </p:nvGrpSpPr>
        <p:grpSpPr>
          <a:xfrm rot="1294943" flipH="1">
            <a:off x="7070641" y="165265"/>
            <a:ext cx="378321" cy="361431"/>
            <a:chOff x="3425492" y="836712"/>
            <a:chExt cx="850149" cy="812194"/>
          </a:xfrm>
          <a:solidFill>
            <a:schemeClr val="accent2">
              <a:lumMod val="20000"/>
              <a:lumOff val="80000"/>
            </a:schemeClr>
          </a:solidFill>
        </p:grpSpPr>
        <p:sp>
          <p:nvSpPr>
            <p:cNvPr id="133" name="心形 13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34" name="心形 13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35" name="心形 13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36" name="心形 13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37" name="心形 13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138" name="组合 137"/>
          <p:cNvGrpSpPr/>
          <p:nvPr/>
        </p:nvGrpSpPr>
        <p:grpSpPr>
          <a:xfrm rot="288855" flipH="1">
            <a:off x="5489822" y="202309"/>
            <a:ext cx="375444" cy="358682"/>
            <a:chOff x="3425492" y="836712"/>
            <a:chExt cx="850149" cy="812194"/>
          </a:xfrm>
          <a:solidFill>
            <a:schemeClr val="accent6">
              <a:lumMod val="60000"/>
              <a:lumOff val="40000"/>
            </a:schemeClr>
          </a:solidFill>
        </p:grpSpPr>
        <p:sp>
          <p:nvSpPr>
            <p:cNvPr id="139" name="心形 13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40" name="心形 13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41" name="心形 14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42" name="心形 14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43" name="心形 14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186" name="组合 185"/>
          <p:cNvGrpSpPr/>
          <p:nvPr/>
        </p:nvGrpSpPr>
        <p:grpSpPr>
          <a:xfrm rot="616736" flipH="1">
            <a:off x="7596940" y="225758"/>
            <a:ext cx="289304" cy="276388"/>
            <a:chOff x="3425492" y="836712"/>
            <a:chExt cx="850149" cy="812194"/>
          </a:xfrm>
          <a:solidFill>
            <a:schemeClr val="accent2">
              <a:lumMod val="20000"/>
              <a:lumOff val="80000"/>
            </a:schemeClr>
          </a:solidFill>
        </p:grpSpPr>
        <p:sp>
          <p:nvSpPr>
            <p:cNvPr id="187" name="心形 18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88" name="心形 18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89" name="心形 18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90" name="心形 18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191" name="心形 19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258" name="组合 257"/>
          <p:cNvGrpSpPr/>
          <p:nvPr/>
        </p:nvGrpSpPr>
        <p:grpSpPr>
          <a:xfrm rot="616736" flipH="1">
            <a:off x="7651006" y="913572"/>
            <a:ext cx="289304" cy="276388"/>
            <a:chOff x="3425492" y="836712"/>
            <a:chExt cx="850149" cy="812194"/>
          </a:xfrm>
          <a:solidFill>
            <a:schemeClr val="accent3">
              <a:lumMod val="60000"/>
              <a:lumOff val="40000"/>
            </a:schemeClr>
          </a:solidFill>
        </p:grpSpPr>
        <p:sp>
          <p:nvSpPr>
            <p:cNvPr id="259" name="心形 258"/>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60" name="心形 259"/>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61" name="心形 260"/>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62" name="心形 261"/>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63" name="心形 262"/>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270" name="组合 269"/>
          <p:cNvGrpSpPr/>
          <p:nvPr/>
        </p:nvGrpSpPr>
        <p:grpSpPr>
          <a:xfrm rot="616736" flipH="1">
            <a:off x="5125090" y="606355"/>
            <a:ext cx="289304" cy="276388"/>
            <a:chOff x="3425492" y="836712"/>
            <a:chExt cx="850149" cy="812194"/>
          </a:xfrm>
          <a:solidFill>
            <a:schemeClr val="accent3">
              <a:lumMod val="60000"/>
              <a:lumOff val="40000"/>
            </a:schemeClr>
          </a:solidFill>
        </p:grpSpPr>
        <p:sp>
          <p:nvSpPr>
            <p:cNvPr id="271" name="心形 27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2" name="心形 27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3" name="心形 27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4" name="心形 27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5" name="心形 27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282" name="组合 281"/>
          <p:cNvGrpSpPr/>
          <p:nvPr/>
        </p:nvGrpSpPr>
        <p:grpSpPr>
          <a:xfrm rot="616736" flipH="1">
            <a:off x="5601416" y="825523"/>
            <a:ext cx="529302" cy="505672"/>
            <a:chOff x="3425492" y="836712"/>
            <a:chExt cx="850149" cy="812194"/>
          </a:xfrm>
          <a:solidFill>
            <a:schemeClr val="accent2">
              <a:lumMod val="20000"/>
              <a:lumOff val="80000"/>
            </a:schemeClr>
          </a:solidFill>
        </p:grpSpPr>
        <p:sp>
          <p:nvSpPr>
            <p:cNvPr id="283" name="心形 282"/>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4" name="心形 283"/>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5" name="心形 284"/>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6" name="心形 285"/>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7" name="心形 286"/>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276" name="组合 275"/>
          <p:cNvGrpSpPr/>
          <p:nvPr/>
        </p:nvGrpSpPr>
        <p:grpSpPr>
          <a:xfrm rot="616736" flipH="1">
            <a:off x="7318576" y="1330020"/>
            <a:ext cx="289304" cy="276388"/>
            <a:chOff x="3425492" y="836712"/>
            <a:chExt cx="850149" cy="812194"/>
          </a:xfrm>
          <a:solidFill>
            <a:schemeClr val="accent2">
              <a:lumMod val="20000"/>
              <a:lumOff val="80000"/>
            </a:schemeClr>
          </a:solidFill>
        </p:grpSpPr>
        <p:sp>
          <p:nvSpPr>
            <p:cNvPr id="277" name="心形 27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8" name="心形 27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79" name="心形 27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0" name="心形 27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281" name="心形 28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pic>
        <p:nvPicPr>
          <p:cNvPr id="295" name="图片 2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510" y="-201825"/>
            <a:ext cx="3285050" cy="1633031"/>
          </a:xfrm>
          <a:prstGeom prst="rect">
            <a:avLst/>
          </a:prstGeom>
          <a:noFill/>
        </p:spPr>
      </p:pic>
      <p:sp>
        <p:nvSpPr>
          <p:cNvPr id="298" name="云形 297"/>
          <p:cNvSpPr/>
          <p:nvPr/>
        </p:nvSpPr>
        <p:spPr>
          <a:xfrm>
            <a:off x="7900549" y="122984"/>
            <a:ext cx="1130969" cy="763811"/>
          </a:xfrm>
          <a:prstGeom prst="cloud">
            <a:avLst/>
          </a:prstGeom>
          <a:solidFill>
            <a:srgbClr val="FFFFFF"/>
          </a:solidFill>
          <a:ln w="12700" cap="flat" cmpd="sng" algn="ctr">
            <a:solidFill>
              <a:srgbClr val="569A05"/>
            </a:solidFill>
            <a:prstDash val="solid"/>
            <a:miter lim="800000"/>
          </a:ln>
          <a:effectLst/>
        </p:spPr>
        <p:txBody>
          <a:bodyPr lIns="68580" tIns="34290" rIns="68580" bIns="34290" rtlCol="0" anchor="ctr"/>
          <a:lstStyle/>
          <a:p>
            <a:pPr algn="ctr">
              <a:defRPr/>
            </a:pPr>
            <a:endParaRPr lang="zh-CN" altLang="en-US" kern="0">
              <a:solidFill>
                <a:sysClr val="window" lastClr="FFFFFF"/>
              </a:solidFill>
              <a:latin typeface="Calibri"/>
              <a:ea typeface="宋体"/>
            </a:endParaRPr>
          </a:p>
        </p:txBody>
      </p:sp>
      <p:grpSp>
        <p:nvGrpSpPr>
          <p:cNvPr id="320" name="组合 319"/>
          <p:cNvGrpSpPr/>
          <p:nvPr/>
        </p:nvGrpSpPr>
        <p:grpSpPr>
          <a:xfrm rot="20591276" flipH="1">
            <a:off x="1192843" y="218387"/>
            <a:ext cx="449051" cy="429004"/>
            <a:chOff x="3425492" y="836712"/>
            <a:chExt cx="850149" cy="812194"/>
          </a:xfrm>
          <a:solidFill>
            <a:schemeClr val="accent3">
              <a:lumMod val="60000"/>
              <a:lumOff val="40000"/>
            </a:schemeClr>
          </a:solidFill>
        </p:grpSpPr>
        <p:sp>
          <p:nvSpPr>
            <p:cNvPr id="321" name="心形 320"/>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2" name="心形 321"/>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3" name="心形 322"/>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4" name="心形 323"/>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5" name="心形 324"/>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grpSp>
        <p:nvGrpSpPr>
          <p:cNvPr id="326" name="组合 325"/>
          <p:cNvGrpSpPr/>
          <p:nvPr/>
        </p:nvGrpSpPr>
        <p:grpSpPr>
          <a:xfrm rot="616736" flipH="1">
            <a:off x="2474689" y="140226"/>
            <a:ext cx="289304" cy="276388"/>
            <a:chOff x="3425492" y="836712"/>
            <a:chExt cx="850149" cy="812194"/>
          </a:xfrm>
          <a:solidFill>
            <a:schemeClr val="accent6">
              <a:lumMod val="60000"/>
              <a:lumOff val="40000"/>
            </a:schemeClr>
          </a:solidFill>
        </p:grpSpPr>
        <p:sp>
          <p:nvSpPr>
            <p:cNvPr id="327" name="心形 32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8" name="心形 32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29" name="心形 32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30" name="心形 32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31" name="心形 33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pic>
        <p:nvPicPr>
          <p:cNvPr id="289" name="图片 288"/>
          <p:cNvPicPr>
            <a:picLocks noChangeAspect="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val="0"/>
              </a:ext>
            </a:extLst>
          </a:blip>
          <a:stretch>
            <a:fillRect/>
          </a:stretch>
        </p:blipFill>
        <p:spPr>
          <a:xfrm>
            <a:off x="1512163" y="2225897"/>
            <a:ext cx="5547907" cy="3173402"/>
          </a:xfrm>
          <a:prstGeom prst="rect">
            <a:avLst/>
          </a:prstGeom>
        </p:spPr>
      </p:pic>
      <p:grpSp>
        <p:nvGrpSpPr>
          <p:cNvPr id="336" name="组合 335"/>
          <p:cNvGrpSpPr/>
          <p:nvPr/>
        </p:nvGrpSpPr>
        <p:grpSpPr>
          <a:xfrm rot="616736" flipH="1">
            <a:off x="1997279" y="723450"/>
            <a:ext cx="411454" cy="393085"/>
            <a:chOff x="3425492" y="836712"/>
            <a:chExt cx="850149" cy="812194"/>
          </a:xfrm>
          <a:solidFill>
            <a:schemeClr val="accent4">
              <a:lumMod val="20000"/>
              <a:lumOff val="80000"/>
            </a:schemeClr>
          </a:solidFill>
        </p:grpSpPr>
        <p:sp>
          <p:nvSpPr>
            <p:cNvPr id="337" name="心形 336"/>
            <p:cNvSpPr/>
            <p:nvPr/>
          </p:nvSpPr>
          <p:spPr>
            <a:xfrm>
              <a:off x="3719285" y="83671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38" name="心形 337"/>
            <p:cNvSpPr/>
            <p:nvPr/>
          </p:nvSpPr>
          <p:spPr>
            <a:xfrm rot="4320000">
              <a:off x="3927402" y="982362"/>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39" name="心形 338"/>
            <p:cNvSpPr/>
            <p:nvPr/>
          </p:nvSpPr>
          <p:spPr>
            <a:xfrm rot="-4320000">
              <a:off x="3497079" y="980161"/>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40" name="心形 339"/>
            <p:cNvSpPr/>
            <p:nvPr/>
          </p:nvSpPr>
          <p:spPr>
            <a:xfrm rot="8640000">
              <a:off x="3846320" y="122908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sp>
          <p:nvSpPr>
            <p:cNvPr id="341" name="心形 340"/>
            <p:cNvSpPr/>
            <p:nvPr/>
          </p:nvSpPr>
          <p:spPr>
            <a:xfrm rot="-8640000">
              <a:off x="3580959" y="1218890"/>
              <a:ext cx="276651" cy="419826"/>
            </a:xfrm>
            <a:prstGeom prst="heart">
              <a:avLst/>
            </a:prstGeom>
            <a:grpFill/>
            <a:ln>
              <a:noFill/>
            </a:ln>
            <a:scene3d>
              <a:camera prst="orthographicFront"/>
              <a:lightRig rig="threePt" dir="t"/>
            </a:scene3d>
            <a:sp3d contourW="12700">
              <a:bevelT w="152400" h="50800" prst="softRound"/>
              <a:contourClr>
                <a:schemeClr val="bg1">
                  <a:lumMod val="50000"/>
                </a:schemeClr>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solidFill>
                  <a:prstClr val="white"/>
                </a:solidFill>
                <a:latin typeface="Times New Roman"/>
                <a:ea typeface="微软雅黑"/>
              </a:endParaRPr>
            </a:p>
          </p:txBody>
        </p:sp>
      </p:grpSp>
      <p:sp>
        <p:nvSpPr>
          <p:cNvPr id="343" name="椭圆 342"/>
          <p:cNvSpPr/>
          <p:nvPr/>
        </p:nvSpPr>
        <p:spPr>
          <a:xfrm>
            <a:off x="6354199" y="893331"/>
            <a:ext cx="1209197" cy="1192366"/>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rgbClr val="FFFFFF"/>
                </a:solidFill>
                <a:latin typeface="Times New Roman"/>
                <a:ea typeface="微软雅黑"/>
              </a:rPr>
              <a:t>           </a:t>
            </a:r>
            <a:endParaRPr lang="zh-CN" altLang="en-US" dirty="0">
              <a:solidFill>
                <a:srgbClr val="FFFFFF"/>
              </a:solidFill>
              <a:latin typeface="Times New Roman"/>
              <a:ea typeface="微软雅黑"/>
            </a:endParaRPr>
          </a:p>
        </p:txBody>
      </p:sp>
      <p:sp>
        <p:nvSpPr>
          <p:cNvPr id="346" name="椭圆 345"/>
          <p:cNvSpPr/>
          <p:nvPr/>
        </p:nvSpPr>
        <p:spPr>
          <a:xfrm>
            <a:off x="6765205" y="1318683"/>
            <a:ext cx="389750"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rgbClr val="FFFFFF"/>
                </a:solidFill>
                <a:latin typeface="Times New Roman"/>
                <a:ea typeface="微软雅黑"/>
              </a:rPr>
              <a:t>           </a:t>
            </a:r>
            <a:endParaRPr lang="zh-CN" altLang="en-US" dirty="0">
              <a:solidFill>
                <a:srgbClr val="FFFFFF"/>
              </a:solidFill>
              <a:latin typeface="Times New Roman"/>
              <a:ea typeface="微软雅黑"/>
            </a:endParaRPr>
          </a:p>
        </p:txBody>
      </p:sp>
      <p:sp>
        <p:nvSpPr>
          <p:cNvPr id="349" name="椭圆 348"/>
          <p:cNvSpPr/>
          <p:nvPr/>
        </p:nvSpPr>
        <p:spPr>
          <a:xfrm>
            <a:off x="1373938" y="1446792"/>
            <a:ext cx="389750" cy="384325"/>
          </a:xfrm>
          <a:prstGeom prst="ellipse">
            <a:avLst/>
          </a:prstGeom>
          <a:gradFill flip="none" rotWithShape="1">
            <a:gsLst>
              <a:gs pos="80000">
                <a:schemeClr val="bg1">
                  <a:alpha val="80000"/>
                </a:schemeClr>
              </a:gs>
              <a:gs pos="0">
                <a:schemeClr val="bg1">
                  <a:alpha val="0"/>
                </a:schemeClr>
              </a:gs>
              <a:gs pos="55000">
                <a:srgbClr val="FFFFFF">
                  <a:alpha val="0"/>
                </a:srgb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altLang="zh-CN" dirty="0">
                <a:solidFill>
                  <a:srgbClr val="FFFFFF"/>
                </a:solidFill>
                <a:latin typeface="Times New Roman"/>
                <a:ea typeface="微软雅黑"/>
              </a:rPr>
              <a:t>           </a:t>
            </a:r>
            <a:endParaRPr lang="zh-CN" altLang="en-US" dirty="0">
              <a:solidFill>
                <a:srgbClr val="FFFFFF"/>
              </a:solidFill>
              <a:latin typeface="Times New Roman"/>
              <a:ea typeface="微软雅黑"/>
            </a:endParaRPr>
          </a:p>
        </p:txBody>
      </p:sp>
    </p:spTree>
    <p:extLst>
      <p:ext uri="{BB962C8B-B14F-4D97-AF65-F5344CB8AC3E}">
        <p14:creationId xmlns:p14="http://schemas.microsoft.com/office/powerpoint/2010/main" val="105689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 calcmode="lin" valueType="num">
                                      <p:cBhvr>
                                        <p:cTn id="7" dur="6750" fill="hold"/>
                                        <p:tgtEl>
                                          <p:spTgt spid="132"/>
                                        </p:tgtEl>
                                        <p:attrNameLst>
                                          <p:attrName>ppt_w</p:attrName>
                                        </p:attrNameLst>
                                      </p:cBhvr>
                                      <p:tavLst>
                                        <p:tav tm="0">
                                          <p:val>
                                            <p:fltVal val="0"/>
                                          </p:val>
                                        </p:tav>
                                        <p:tav tm="100000">
                                          <p:val>
                                            <p:strVal val="#ppt_w"/>
                                          </p:val>
                                        </p:tav>
                                      </p:tavLst>
                                    </p:anim>
                                    <p:anim calcmode="lin" valueType="num">
                                      <p:cBhvr>
                                        <p:cTn id="8" dur="6750" fill="hold"/>
                                        <p:tgtEl>
                                          <p:spTgt spid="132"/>
                                        </p:tgtEl>
                                        <p:attrNameLst>
                                          <p:attrName>ppt_h</p:attrName>
                                        </p:attrNameLst>
                                      </p:cBhvr>
                                      <p:tavLst>
                                        <p:tav tm="0">
                                          <p:val>
                                            <p:fltVal val="0"/>
                                          </p:val>
                                        </p:tav>
                                        <p:tav tm="100000">
                                          <p:val>
                                            <p:strVal val="#ppt_h"/>
                                          </p:val>
                                        </p:tav>
                                      </p:tavLst>
                                    </p:anim>
                                    <p:anim calcmode="lin" valueType="num">
                                      <p:cBhvr>
                                        <p:cTn id="9" dur="6750" fill="hold"/>
                                        <p:tgtEl>
                                          <p:spTgt spid="132"/>
                                        </p:tgtEl>
                                        <p:attrNameLst>
                                          <p:attrName>style.rotation</p:attrName>
                                        </p:attrNameLst>
                                      </p:cBhvr>
                                      <p:tavLst>
                                        <p:tav tm="0">
                                          <p:val>
                                            <p:fltVal val="90"/>
                                          </p:val>
                                        </p:tav>
                                        <p:tav tm="100000">
                                          <p:val>
                                            <p:fltVal val="0"/>
                                          </p:val>
                                        </p:tav>
                                      </p:tavLst>
                                    </p:anim>
                                    <p:animEffect transition="in" filter="fade">
                                      <p:cBhvr>
                                        <p:cTn id="10" dur="6750"/>
                                        <p:tgtEl>
                                          <p:spTgt spid="132"/>
                                        </p:tgtEl>
                                      </p:cBhvr>
                                    </p:animEffect>
                                  </p:childTnLst>
                                </p:cTn>
                              </p:par>
                              <p:par>
                                <p:cTn id="11" presetID="31" presetClass="entr" presetSubtype="0" fill="hold" nodeType="withEffect">
                                  <p:stCondLst>
                                    <p:cond delay="0"/>
                                  </p:stCondLst>
                                  <p:childTnLst>
                                    <p:set>
                                      <p:cBhvr>
                                        <p:cTn id="12" dur="1" fill="hold">
                                          <p:stCondLst>
                                            <p:cond delay="0"/>
                                          </p:stCondLst>
                                        </p:cTn>
                                        <p:tgtEl>
                                          <p:spTgt spid="138"/>
                                        </p:tgtEl>
                                        <p:attrNameLst>
                                          <p:attrName>style.visibility</p:attrName>
                                        </p:attrNameLst>
                                      </p:cBhvr>
                                      <p:to>
                                        <p:strVal val="visible"/>
                                      </p:to>
                                    </p:set>
                                    <p:anim calcmode="lin" valueType="num">
                                      <p:cBhvr>
                                        <p:cTn id="13" dur="6750" fill="hold"/>
                                        <p:tgtEl>
                                          <p:spTgt spid="138"/>
                                        </p:tgtEl>
                                        <p:attrNameLst>
                                          <p:attrName>ppt_w</p:attrName>
                                        </p:attrNameLst>
                                      </p:cBhvr>
                                      <p:tavLst>
                                        <p:tav tm="0">
                                          <p:val>
                                            <p:fltVal val="0"/>
                                          </p:val>
                                        </p:tav>
                                        <p:tav tm="100000">
                                          <p:val>
                                            <p:strVal val="#ppt_w"/>
                                          </p:val>
                                        </p:tav>
                                      </p:tavLst>
                                    </p:anim>
                                    <p:anim calcmode="lin" valueType="num">
                                      <p:cBhvr>
                                        <p:cTn id="14" dur="6750" fill="hold"/>
                                        <p:tgtEl>
                                          <p:spTgt spid="138"/>
                                        </p:tgtEl>
                                        <p:attrNameLst>
                                          <p:attrName>ppt_h</p:attrName>
                                        </p:attrNameLst>
                                      </p:cBhvr>
                                      <p:tavLst>
                                        <p:tav tm="0">
                                          <p:val>
                                            <p:fltVal val="0"/>
                                          </p:val>
                                        </p:tav>
                                        <p:tav tm="100000">
                                          <p:val>
                                            <p:strVal val="#ppt_h"/>
                                          </p:val>
                                        </p:tav>
                                      </p:tavLst>
                                    </p:anim>
                                    <p:anim calcmode="lin" valueType="num">
                                      <p:cBhvr>
                                        <p:cTn id="15" dur="6750" fill="hold"/>
                                        <p:tgtEl>
                                          <p:spTgt spid="138"/>
                                        </p:tgtEl>
                                        <p:attrNameLst>
                                          <p:attrName>style.rotation</p:attrName>
                                        </p:attrNameLst>
                                      </p:cBhvr>
                                      <p:tavLst>
                                        <p:tav tm="0">
                                          <p:val>
                                            <p:fltVal val="90"/>
                                          </p:val>
                                        </p:tav>
                                        <p:tav tm="100000">
                                          <p:val>
                                            <p:fltVal val="0"/>
                                          </p:val>
                                        </p:tav>
                                      </p:tavLst>
                                    </p:anim>
                                    <p:animEffect transition="in" filter="fade">
                                      <p:cBhvr>
                                        <p:cTn id="16" dur="6750"/>
                                        <p:tgtEl>
                                          <p:spTgt spid="138"/>
                                        </p:tgtEl>
                                      </p:cBhvr>
                                    </p:animEffect>
                                  </p:childTnLst>
                                </p:cTn>
                              </p:par>
                              <p:par>
                                <p:cTn id="17" presetID="2" presetClass="entr" presetSubtype="2" fill="hold" nodeType="withEffect">
                                  <p:stCondLst>
                                    <p:cond delay="1000"/>
                                  </p:stCondLst>
                                  <p:childTnLst>
                                    <p:set>
                                      <p:cBhvr>
                                        <p:cTn id="18" dur="1" fill="hold">
                                          <p:stCondLst>
                                            <p:cond delay="0"/>
                                          </p:stCondLst>
                                        </p:cTn>
                                        <p:tgtEl>
                                          <p:spTgt spid="289"/>
                                        </p:tgtEl>
                                        <p:attrNameLst>
                                          <p:attrName>style.visibility</p:attrName>
                                        </p:attrNameLst>
                                      </p:cBhvr>
                                      <p:to>
                                        <p:strVal val="visible"/>
                                      </p:to>
                                    </p:set>
                                    <p:anim calcmode="lin" valueType="num">
                                      <p:cBhvr additive="base">
                                        <p:cTn id="19" dur="6000" fill="hold"/>
                                        <p:tgtEl>
                                          <p:spTgt spid="289"/>
                                        </p:tgtEl>
                                        <p:attrNameLst>
                                          <p:attrName>ppt_x</p:attrName>
                                        </p:attrNameLst>
                                      </p:cBhvr>
                                      <p:tavLst>
                                        <p:tav tm="0">
                                          <p:val>
                                            <p:strVal val="1+#ppt_w/2"/>
                                          </p:val>
                                        </p:tav>
                                        <p:tav tm="100000">
                                          <p:val>
                                            <p:strVal val="#ppt_x"/>
                                          </p:val>
                                        </p:tav>
                                      </p:tavLst>
                                    </p:anim>
                                    <p:anim calcmode="lin" valueType="num">
                                      <p:cBhvr additive="base">
                                        <p:cTn id="20" dur="6000" fill="hold"/>
                                        <p:tgtEl>
                                          <p:spTgt spid="289"/>
                                        </p:tgtEl>
                                        <p:attrNameLst>
                                          <p:attrName>ppt_y</p:attrName>
                                        </p:attrNameLst>
                                      </p:cBhvr>
                                      <p:tavLst>
                                        <p:tav tm="0">
                                          <p:val>
                                            <p:strVal val="#ppt_y"/>
                                          </p:val>
                                        </p:tav>
                                        <p:tav tm="100000">
                                          <p:val>
                                            <p:strVal val="#ppt_y"/>
                                          </p:val>
                                        </p:tav>
                                      </p:tavLst>
                                    </p:anim>
                                  </p:childTnLst>
                                </p:cTn>
                              </p:par>
                              <p:par>
                                <p:cTn id="21" presetID="31" presetClass="entr" presetSubtype="0" fill="hold" nodeType="withEffect">
                                  <p:stCondLst>
                                    <p:cond delay="1000"/>
                                  </p:stCondLst>
                                  <p:childTnLst>
                                    <p:set>
                                      <p:cBhvr>
                                        <p:cTn id="22" dur="1" fill="hold">
                                          <p:stCondLst>
                                            <p:cond delay="0"/>
                                          </p:stCondLst>
                                        </p:cTn>
                                        <p:tgtEl>
                                          <p:spTgt spid="186"/>
                                        </p:tgtEl>
                                        <p:attrNameLst>
                                          <p:attrName>style.visibility</p:attrName>
                                        </p:attrNameLst>
                                      </p:cBhvr>
                                      <p:to>
                                        <p:strVal val="visible"/>
                                      </p:to>
                                    </p:set>
                                    <p:anim calcmode="lin" valueType="num">
                                      <p:cBhvr>
                                        <p:cTn id="23" dur="6750" fill="hold"/>
                                        <p:tgtEl>
                                          <p:spTgt spid="186"/>
                                        </p:tgtEl>
                                        <p:attrNameLst>
                                          <p:attrName>ppt_w</p:attrName>
                                        </p:attrNameLst>
                                      </p:cBhvr>
                                      <p:tavLst>
                                        <p:tav tm="0">
                                          <p:val>
                                            <p:fltVal val="0"/>
                                          </p:val>
                                        </p:tav>
                                        <p:tav tm="100000">
                                          <p:val>
                                            <p:strVal val="#ppt_w"/>
                                          </p:val>
                                        </p:tav>
                                      </p:tavLst>
                                    </p:anim>
                                    <p:anim calcmode="lin" valueType="num">
                                      <p:cBhvr>
                                        <p:cTn id="24" dur="6750" fill="hold"/>
                                        <p:tgtEl>
                                          <p:spTgt spid="186"/>
                                        </p:tgtEl>
                                        <p:attrNameLst>
                                          <p:attrName>ppt_h</p:attrName>
                                        </p:attrNameLst>
                                      </p:cBhvr>
                                      <p:tavLst>
                                        <p:tav tm="0">
                                          <p:val>
                                            <p:fltVal val="0"/>
                                          </p:val>
                                        </p:tav>
                                        <p:tav tm="100000">
                                          <p:val>
                                            <p:strVal val="#ppt_h"/>
                                          </p:val>
                                        </p:tav>
                                      </p:tavLst>
                                    </p:anim>
                                    <p:anim calcmode="lin" valueType="num">
                                      <p:cBhvr>
                                        <p:cTn id="25" dur="6750" fill="hold"/>
                                        <p:tgtEl>
                                          <p:spTgt spid="186"/>
                                        </p:tgtEl>
                                        <p:attrNameLst>
                                          <p:attrName>style.rotation</p:attrName>
                                        </p:attrNameLst>
                                      </p:cBhvr>
                                      <p:tavLst>
                                        <p:tav tm="0">
                                          <p:val>
                                            <p:fltVal val="90"/>
                                          </p:val>
                                        </p:tav>
                                        <p:tav tm="100000">
                                          <p:val>
                                            <p:fltVal val="0"/>
                                          </p:val>
                                        </p:tav>
                                      </p:tavLst>
                                    </p:anim>
                                    <p:animEffect transition="in" filter="fade">
                                      <p:cBhvr>
                                        <p:cTn id="26" dur="6750"/>
                                        <p:tgtEl>
                                          <p:spTgt spid="186"/>
                                        </p:tgtEl>
                                      </p:cBhvr>
                                    </p:animEffect>
                                  </p:childTnLst>
                                </p:cTn>
                              </p:par>
                              <p:par>
                                <p:cTn id="27" presetID="31" presetClass="entr" presetSubtype="0" fill="hold" nodeType="withEffect">
                                  <p:stCondLst>
                                    <p:cond delay="1000"/>
                                  </p:stCondLst>
                                  <p:childTnLst>
                                    <p:set>
                                      <p:cBhvr>
                                        <p:cTn id="28" dur="1" fill="hold">
                                          <p:stCondLst>
                                            <p:cond delay="0"/>
                                          </p:stCondLst>
                                        </p:cTn>
                                        <p:tgtEl>
                                          <p:spTgt spid="258"/>
                                        </p:tgtEl>
                                        <p:attrNameLst>
                                          <p:attrName>style.visibility</p:attrName>
                                        </p:attrNameLst>
                                      </p:cBhvr>
                                      <p:to>
                                        <p:strVal val="visible"/>
                                      </p:to>
                                    </p:set>
                                    <p:anim calcmode="lin" valueType="num">
                                      <p:cBhvr>
                                        <p:cTn id="29" dur="6750" fill="hold"/>
                                        <p:tgtEl>
                                          <p:spTgt spid="258"/>
                                        </p:tgtEl>
                                        <p:attrNameLst>
                                          <p:attrName>ppt_w</p:attrName>
                                        </p:attrNameLst>
                                      </p:cBhvr>
                                      <p:tavLst>
                                        <p:tav tm="0">
                                          <p:val>
                                            <p:fltVal val="0"/>
                                          </p:val>
                                        </p:tav>
                                        <p:tav tm="100000">
                                          <p:val>
                                            <p:strVal val="#ppt_w"/>
                                          </p:val>
                                        </p:tav>
                                      </p:tavLst>
                                    </p:anim>
                                    <p:anim calcmode="lin" valueType="num">
                                      <p:cBhvr>
                                        <p:cTn id="30" dur="6750" fill="hold"/>
                                        <p:tgtEl>
                                          <p:spTgt spid="258"/>
                                        </p:tgtEl>
                                        <p:attrNameLst>
                                          <p:attrName>ppt_h</p:attrName>
                                        </p:attrNameLst>
                                      </p:cBhvr>
                                      <p:tavLst>
                                        <p:tav tm="0">
                                          <p:val>
                                            <p:fltVal val="0"/>
                                          </p:val>
                                        </p:tav>
                                        <p:tav tm="100000">
                                          <p:val>
                                            <p:strVal val="#ppt_h"/>
                                          </p:val>
                                        </p:tav>
                                      </p:tavLst>
                                    </p:anim>
                                    <p:anim calcmode="lin" valueType="num">
                                      <p:cBhvr>
                                        <p:cTn id="31" dur="6750" fill="hold"/>
                                        <p:tgtEl>
                                          <p:spTgt spid="258"/>
                                        </p:tgtEl>
                                        <p:attrNameLst>
                                          <p:attrName>style.rotation</p:attrName>
                                        </p:attrNameLst>
                                      </p:cBhvr>
                                      <p:tavLst>
                                        <p:tav tm="0">
                                          <p:val>
                                            <p:fltVal val="90"/>
                                          </p:val>
                                        </p:tav>
                                        <p:tav tm="100000">
                                          <p:val>
                                            <p:fltVal val="0"/>
                                          </p:val>
                                        </p:tav>
                                      </p:tavLst>
                                    </p:anim>
                                    <p:animEffect transition="in" filter="fade">
                                      <p:cBhvr>
                                        <p:cTn id="32" dur="6750"/>
                                        <p:tgtEl>
                                          <p:spTgt spid="258"/>
                                        </p:tgtEl>
                                      </p:cBhvr>
                                    </p:animEffect>
                                  </p:childTnLst>
                                </p:cTn>
                              </p:par>
                              <p:par>
                                <p:cTn id="33" presetID="31" presetClass="entr" presetSubtype="0" fill="hold" nodeType="withEffect">
                                  <p:stCondLst>
                                    <p:cond delay="1000"/>
                                  </p:stCondLst>
                                  <p:childTnLst>
                                    <p:set>
                                      <p:cBhvr>
                                        <p:cTn id="34" dur="1" fill="hold">
                                          <p:stCondLst>
                                            <p:cond delay="0"/>
                                          </p:stCondLst>
                                        </p:cTn>
                                        <p:tgtEl>
                                          <p:spTgt spid="270"/>
                                        </p:tgtEl>
                                        <p:attrNameLst>
                                          <p:attrName>style.visibility</p:attrName>
                                        </p:attrNameLst>
                                      </p:cBhvr>
                                      <p:to>
                                        <p:strVal val="visible"/>
                                      </p:to>
                                    </p:set>
                                    <p:anim calcmode="lin" valueType="num">
                                      <p:cBhvr>
                                        <p:cTn id="35" dur="6750" fill="hold"/>
                                        <p:tgtEl>
                                          <p:spTgt spid="270"/>
                                        </p:tgtEl>
                                        <p:attrNameLst>
                                          <p:attrName>ppt_w</p:attrName>
                                        </p:attrNameLst>
                                      </p:cBhvr>
                                      <p:tavLst>
                                        <p:tav tm="0">
                                          <p:val>
                                            <p:fltVal val="0"/>
                                          </p:val>
                                        </p:tav>
                                        <p:tav tm="100000">
                                          <p:val>
                                            <p:strVal val="#ppt_w"/>
                                          </p:val>
                                        </p:tav>
                                      </p:tavLst>
                                    </p:anim>
                                    <p:anim calcmode="lin" valueType="num">
                                      <p:cBhvr>
                                        <p:cTn id="36" dur="6750" fill="hold"/>
                                        <p:tgtEl>
                                          <p:spTgt spid="270"/>
                                        </p:tgtEl>
                                        <p:attrNameLst>
                                          <p:attrName>ppt_h</p:attrName>
                                        </p:attrNameLst>
                                      </p:cBhvr>
                                      <p:tavLst>
                                        <p:tav tm="0">
                                          <p:val>
                                            <p:fltVal val="0"/>
                                          </p:val>
                                        </p:tav>
                                        <p:tav tm="100000">
                                          <p:val>
                                            <p:strVal val="#ppt_h"/>
                                          </p:val>
                                        </p:tav>
                                      </p:tavLst>
                                    </p:anim>
                                    <p:anim calcmode="lin" valueType="num">
                                      <p:cBhvr>
                                        <p:cTn id="37" dur="6750" fill="hold"/>
                                        <p:tgtEl>
                                          <p:spTgt spid="270"/>
                                        </p:tgtEl>
                                        <p:attrNameLst>
                                          <p:attrName>style.rotation</p:attrName>
                                        </p:attrNameLst>
                                      </p:cBhvr>
                                      <p:tavLst>
                                        <p:tav tm="0">
                                          <p:val>
                                            <p:fltVal val="90"/>
                                          </p:val>
                                        </p:tav>
                                        <p:tav tm="100000">
                                          <p:val>
                                            <p:fltVal val="0"/>
                                          </p:val>
                                        </p:tav>
                                      </p:tavLst>
                                    </p:anim>
                                    <p:animEffect transition="in" filter="fade">
                                      <p:cBhvr>
                                        <p:cTn id="38" dur="6750"/>
                                        <p:tgtEl>
                                          <p:spTgt spid="270"/>
                                        </p:tgtEl>
                                      </p:cBhvr>
                                    </p:animEffect>
                                  </p:childTnLst>
                                </p:cTn>
                              </p:par>
                              <p:par>
                                <p:cTn id="39" presetID="31" presetClass="entr" presetSubtype="0" fill="hold" nodeType="withEffect">
                                  <p:stCondLst>
                                    <p:cond delay="1000"/>
                                  </p:stCondLst>
                                  <p:childTnLst>
                                    <p:set>
                                      <p:cBhvr>
                                        <p:cTn id="40" dur="1" fill="hold">
                                          <p:stCondLst>
                                            <p:cond delay="0"/>
                                          </p:stCondLst>
                                        </p:cTn>
                                        <p:tgtEl>
                                          <p:spTgt spid="282"/>
                                        </p:tgtEl>
                                        <p:attrNameLst>
                                          <p:attrName>style.visibility</p:attrName>
                                        </p:attrNameLst>
                                      </p:cBhvr>
                                      <p:to>
                                        <p:strVal val="visible"/>
                                      </p:to>
                                    </p:set>
                                    <p:anim calcmode="lin" valueType="num">
                                      <p:cBhvr>
                                        <p:cTn id="41" dur="6750" fill="hold"/>
                                        <p:tgtEl>
                                          <p:spTgt spid="282"/>
                                        </p:tgtEl>
                                        <p:attrNameLst>
                                          <p:attrName>ppt_w</p:attrName>
                                        </p:attrNameLst>
                                      </p:cBhvr>
                                      <p:tavLst>
                                        <p:tav tm="0">
                                          <p:val>
                                            <p:fltVal val="0"/>
                                          </p:val>
                                        </p:tav>
                                        <p:tav tm="100000">
                                          <p:val>
                                            <p:strVal val="#ppt_w"/>
                                          </p:val>
                                        </p:tav>
                                      </p:tavLst>
                                    </p:anim>
                                    <p:anim calcmode="lin" valueType="num">
                                      <p:cBhvr>
                                        <p:cTn id="42" dur="6750" fill="hold"/>
                                        <p:tgtEl>
                                          <p:spTgt spid="282"/>
                                        </p:tgtEl>
                                        <p:attrNameLst>
                                          <p:attrName>ppt_h</p:attrName>
                                        </p:attrNameLst>
                                      </p:cBhvr>
                                      <p:tavLst>
                                        <p:tav tm="0">
                                          <p:val>
                                            <p:fltVal val="0"/>
                                          </p:val>
                                        </p:tav>
                                        <p:tav tm="100000">
                                          <p:val>
                                            <p:strVal val="#ppt_h"/>
                                          </p:val>
                                        </p:tav>
                                      </p:tavLst>
                                    </p:anim>
                                    <p:anim calcmode="lin" valueType="num">
                                      <p:cBhvr>
                                        <p:cTn id="43" dur="6750" fill="hold"/>
                                        <p:tgtEl>
                                          <p:spTgt spid="282"/>
                                        </p:tgtEl>
                                        <p:attrNameLst>
                                          <p:attrName>style.rotation</p:attrName>
                                        </p:attrNameLst>
                                      </p:cBhvr>
                                      <p:tavLst>
                                        <p:tav tm="0">
                                          <p:val>
                                            <p:fltVal val="90"/>
                                          </p:val>
                                        </p:tav>
                                        <p:tav tm="100000">
                                          <p:val>
                                            <p:fltVal val="0"/>
                                          </p:val>
                                        </p:tav>
                                      </p:tavLst>
                                    </p:anim>
                                    <p:animEffect transition="in" filter="fade">
                                      <p:cBhvr>
                                        <p:cTn id="44" dur="6750"/>
                                        <p:tgtEl>
                                          <p:spTgt spid="282"/>
                                        </p:tgtEl>
                                      </p:cBhvr>
                                    </p:animEffect>
                                  </p:childTnLst>
                                </p:cTn>
                              </p:par>
                              <p:par>
                                <p:cTn id="45" presetID="31" presetClass="entr" presetSubtype="0" fill="hold" nodeType="withEffect">
                                  <p:stCondLst>
                                    <p:cond delay="1000"/>
                                  </p:stCondLst>
                                  <p:childTnLst>
                                    <p:set>
                                      <p:cBhvr>
                                        <p:cTn id="46" dur="1" fill="hold">
                                          <p:stCondLst>
                                            <p:cond delay="0"/>
                                          </p:stCondLst>
                                        </p:cTn>
                                        <p:tgtEl>
                                          <p:spTgt spid="276"/>
                                        </p:tgtEl>
                                        <p:attrNameLst>
                                          <p:attrName>style.visibility</p:attrName>
                                        </p:attrNameLst>
                                      </p:cBhvr>
                                      <p:to>
                                        <p:strVal val="visible"/>
                                      </p:to>
                                    </p:set>
                                    <p:anim calcmode="lin" valueType="num">
                                      <p:cBhvr>
                                        <p:cTn id="47" dur="6750" fill="hold"/>
                                        <p:tgtEl>
                                          <p:spTgt spid="276"/>
                                        </p:tgtEl>
                                        <p:attrNameLst>
                                          <p:attrName>ppt_w</p:attrName>
                                        </p:attrNameLst>
                                      </p:cBhvr>
                                      <p:tavLst>
                                        <p:tav tm="0">
                                          <p:val>
                                            <p:fltVal val="0"/>
                                          </p:val>
                                        </p:tav>
                                        <p:tav tm="100000">
                                          <p:val>
                                            <p:strVal val="#ppt_w"/>
                                          </p:val>
                                        </p:tav>
                                      </p:tavLst>
                                    </p:anim>
                                    <p:anim calcmode="lin" valueType="num">
                                      <p:cBhvr>
                                        <p:cTn id="48" dur="6750" fill="hold"/>
                                        <p:tgtEl>
                                          <p:spTgt spid="276"/>
                                        </p:tgtEl>
                                        <p:attrNameLst>
                                          <p:attrName>ppt_h</p:attrName>
                                        </p:attrNameLst>
                                      </p:cBhvr>
                                      <p:tavLst>
                                        <p:tav tm="0">
                                          <p:val>
                                            <p:fltVal val="0"/>
                                          </p:val>
                                        </p:tav>
                                        <p:tav tm="100000">
                                          <p:val>
                                            <p:strVal val="#ppt_h"/>
                                          </p:val>
                                        </p:tav>
                                      </p:tavLst>
                                    </p:anim>
                                    <p:anim calcmode="lin" valueType="num">
                                      <p:cBhvr>
                                        <p:cTn id="49" dur="6750" fill="hold"/>
                                        <p:tgtEl>
                                          <p:spTgt spid="276"/>
                                        </p:tgtEl>
                                        <p:attrNameLst>
                                          <p:attrName>style.rotation</p:attrName>
                                        </p:attrNameLst>
                                      </p:cBhvr>
                                      <p:tavLst>
                                        <p:tav tm="0">
                                          <p:val>
                                            <p:fltVal val="90"/>
                                          </p:val>
                                        </p:tav>
                                        <p:tav tm="100000">
                                          <p:val>
                                            <p:fltVal val="0"/>
                                          </p:val>
                                        </p:tav>
                                      </p:tavLst>
                                    </p:anim>
                                    <p:animEffect transition="in" filter="fade">
                                      <p:cBhvr>
                                        <p:cTn id="50" dur="6750"/>
                                        <p:tgtEl>
                                          <p:spTgt spid="276"/>
                                        </p:tgtEl>
                                      </p:cBhvr>
                                    </p:animEffect>
                                  </p:childTnLst>
                                </p:cTn>
                              </p:par>
                              <p:par>
                                <p:cTn id="51" presetID="31" presetClass="entr" presetSubtype="0" fill="hold" nodeType="withEffect">
                                  <p:stCondLst>
                                    <p:cond delay="1000"/>
                                  </p:stCondLst>
                                  <p:childTnLst>
                                    <p:set>
                                      <p:cBhvr>
                                        <p:cTn id="52" dur="1" fill="hold">
                                          <p:stCondLst>
                                            <p:cond delay="0"/>
                                          </p:stCondLst>
                                        </p:cTn>
                                        <p:tgtEl>
                                          <p:spTgt spid="326"/>
                                        </p:tgtEl>
                                        <p:attrNameLst>
                                          <p:attrName>style.visibility</p:attrName>
                                        </p:attrNameLst>
                                      </p:cBhvr>
                                      <p:to>
                                        <p:strVal val="visible"/>
                                      </p:to>
                                    </p:set>
                                    <p:anim calcmode="lin" valueType="num">
                                      <p:cBhvr>
                                        <p:cTn id="53" dur="1000" fill="hold"/>
                                        <p:tgtEl>
                                          <p:spTgt spid="326"/>
                                        </p:tgtEl>
                                        <p:attrNameLst>
                                          <p:attrName>ppt_w</p:attrName>
                                        </p:attrNameLst>
                                      </p:cBhvr>
                                      <p:tavLst>
                                        <p:tav tm="0">
                                          <p:val>
                                            <p:fltVal val="0"/>
                                          </p:val>
                                        </p:tav>
                                        <p:tav tm="100000">
                                          <p:val>
                                            <p:strVal val="#ppt_w"/>
                                          </p:val>
                                        </p:tav>
                                      </p:tavLst>
                                    </p:anim>
                                    <p:anim calcmode="lin" valueType="num">
                                      <p:cBhvr>
                                        <p:cTn id="54" dur="1000" fill="hold"/>
                                        <p:tgtEl>
                                          <p:spTgt spid="326"/>
                                        </p:tgtEl>
                                        <p:attrNameLst>
                                          <p:attrName>ppt_h</p:attrName>
                                        </p:attrNameLst>
                                      </p:cBhvr>
                                      <p:tavLst>
                                        <p:tav tm="0">
                                          <p:val>
                                            <p:fltVal val="0"/>
                                          </p:val>
                                        </p:tav>
                                        <p:tav tm="100000">
                                          <p:val>
                                            <p:strVal val="#ppt_h"/>
                                          </p:val>
                                        </p:tav>
                                      </p:tavLst>
                                    </p:anim>
                                    <p:anim calcmode="lin" valueType="num">
                                      <p:cBhvr>
                                        <p:cTn id="55" dur="1000" fill="hold"/>
                                        <p:tgtEl>
                                          <p:spTgt spid="326"/>
                                        </p:tgtEl>
                                        <p:attrNameLst>
                                          <p:attrName>style.rotation</p:attrName>
                                        </p:attrNameLst>
                                      </p:cBhvr>
                                      <p:tavLst>
                                        <p:tav tm="0">
                                          <p:val>
                                            <p:fltVal val="90"/>
                                          </p:val>
                                        </p:tav>
                                        <p:tav tm="100000">
                                          <p:val>
                                            <p:fltVal val="0"/>
                                          </p:val>
                                        </p:tav>
                                      </p:tavLst>
                                    </p:anim>
                                    <p:animEffect transition="in" filter="fade">
                                      <p:cBhvr>
                                        <p:cTn id="56" dur="1000"/>
                                        <p:tgtEl>
                                          <p:spTgt spid="326"/>
                                        </p:tgtEl>
                                      </p:cBhvr>
                                    </p:animEffect>
                                  </p:childTnLst>
                                </p:cTn>
                              </p:par>
                              <p:par>
                                <p:cTn id="57" presetID="31" presetClass="entr" presetSubtype="0" fill="hold" nodeType="withEffect">
                                  <p:stCondLst>
                                    <p:cond delay="1000"/>
                                  </p:stCondLst>
                                  <p:childTnLst>
                                    <p:set>
                                      <p:cBhvr>
                                        <p:cTn id="58" dur="1" fill="hold">
                                          <p:stCondLst>
                                            <p:cond delay="0"/>
                                          </p:stCondLst>
                                        </p:cTn>
                                        <p:tgtEl>
                                          <p:spTgt spid="320"/>
                                        </p:tgtEl>
                                        <p:attrNameLst>
                                          <p:attrName>style.visibility</p:attrName>
                                        </p:attrNameLst>
                                      </p:cBhvr>
                                      <p:to>
                                        <p:strVal val="visible"/>
                                      </p:to>
                                    </p:set>
                                    <p:anim calcmode="lin" valueType="num">
                                      <p:cBhvr>
                                        <p:cTn id="59" dur="1000" fill="hold"/>
                                        <p:tgtEl>
                                          <p:spTgt spid="320"/>
                                        </p:tgtEl>
                                        <p:attrNameLst>
                                          <p:attrName>ppt_w</p:attrName>
                                        </p:attrNameLst>
                                      </p:cBhvr>
                                      <p:tavLst>
                                        <p:tav tm="0">
                                          <p:val>
                                            <p:fltVal val="0"/>
                                          </p:val>
                                        </p:tav>
                                        <p:tav tm="100000">
                                          <p:val>
                                            <p:strVal val="#ppt_w"/>
                                          </p:val>
                                        </p:tav>
                                      </p:tavLst>
                                    </p:anim>
                                    <p:anim calcmode="lin" valueType="num">
                                      <p:cBhvr>
                                        <p:cTn id="60" dur="1000" fill="hold"/>
                                        <p:tgtEl>
                                          <p:spTgt spid="320"/>
                                        </p:tgtEl>
                                        <p:attrNameLst>
                                          <p:attrName>ppt_h</p:attrName>
                                        </p:attrNameLst>
                                      </p:cBhvr>
                                      <p:tavLst>
                                        <p:tav tm="0">
                                          <p:val>
                                            <p:fltVal val="0"/>
                                          </p:val>
                                        </p:tav>
                                        <p:tav tm="100000">
                                          <p:val>
                                            <p:strVal val="#ppt_h"/>
                                          </p:val>
                                        </p:tav>
                                      </p:tavLst>
                                    </p:anim>
                                    <p:anim calcmode="lin" valueType="num">
                                      <p:cBhvr>
                                        <p:cTn id="61" dur="1000" fill="hold"/>
                                        <p:tgtEl>
                                          <p:spTgt spid="320"/>
                                        </p:tgtEl>
                                        <p:attrNameLst>
                                          <p:attrName>style.rotation</p:attrName>
                                        </p:attrNameLst>
                                      </p:cBhvr>
                                      <p:tavLst>
                                        <p:tav tm="0">
                                          <p:val>
                                            <p:fltVal val="90"/>
                                          </p:val>
                                        </p:tav>
                                        <p:tav tm="100000">
                                          <p:val>
                                            <p:fltVal val="0"/>
                                          </p:val>
                                        </p:tav>
                                      </p:tavLst>
                                    </p:anim>
                                    <p:animEffect transition="in" filter="fade">
                                      <p:cBhvr>
                                        <p:cTn id="62" dur="1000"/>
                                        <p:tgtEl>
                                          <p:spTgt spid="320"/>
                                        </p:tgtEl>
                                      </p:cBhvr>
                                    </p:animEffect>
                                  </p:childTnLst>
                                </p:cTn>
                              </p:par>
                              <p:par>
                                <p:cTn id="63" presetID="31" presetClass="entr" presetSubtype="0" fill="hold" nodeType="withEffect">
                                  <p:stCondLst>
                                    <p:cond delay="2000"/>
                                  </p:stCondLst>
                                  <p:childTnLst>
                                    <p:set>
                                      <p:cBhvr>
                                        <p:cTn id="64" dur="1" fill="hold">
                                          <p:stCondLst>
                                            <p:cond delay="0"/>
                                          </p:stCondLst>
                                        </p:cTn>
                                        <p:tgtEl>
                                          <p:spTgt spid="336"/>
                                        </p:tgtEl>
                                        <p:attrNameLst>
                                          <p:attrName>style.visibility</p:attrName>
                                        </p:attrNameLst>
                                      </p:cBhvr>
                                      <p:to>
                                        <p:strVal val="visible"/>
                                      </p:to>
                                    </p:set>
                                    <p:anim calcmode="lin" valueType="num">
                                      <p:cBhvr>
                                        <p:cTn id="65" dur="1000" fill="hold"/>
                                        <p:tgtEl>
                                          <p:spTgt spid="336"/>
                                        </p:tgtEl>
                                        <p:attrNameLst>
                                          <p:attrName>ppt_w</p:attrName>
                                        </p:attrNameLst>
                                      </p:cBhvr>
                                      <p:tavLst>
                                        <p:tav tm="0">
                                          <p:val>
                                            <p:fltVal val="0"/>
                                          </p:val>
                                        </p:tav>
                                        <p:tav tm="100000">
                                          <p:val>
                                            <p:strVal val="#ppt_w"/>
                                          </p:val>
                                        </p:tav>
                                      </p:tavLst>
                                    </p:anim>
                                    <p:anim calcmode="lin" valueType="num">
                                      <p:cBhvr>
                                        <p:cTn id="66" dur="1000" fill="hold"/>
                                        <p:tgtEl>
                                          <p:spTgt spid="336"/>
                                        </p:tgtEl>
                                        <p:attrNameLst>
                                          <p:attrName>ppt_h</p:attrName>
                                        </p:attrNameLst>
                                      </p:cBhvr>
                                      <p:tavLst>
                                        <p:tav tm="0">
                                          <p:val>
                                            <p:fltVal val="0"/>
                                          </p:val>
                                        </p:tav>
                                        <p:tav tm="100000">
                                          <p:val>
                                            <p:strVal val="#ppt_h"/>
                                          </p:val>
                                        </p:tav>
                                      </p:tavLst>
                                    </p:anim>
                                    <p:anim calcmode="lin" valueType="num">
                                      <p:cBhvr>
                                        <p:cTn id="67" dur="1000" fill="hold"/>
                                        <p:tgtEl>
                                          <p:spTgt spid="336"/>
                                        </p:tgtEl>
                                        <p:attrNameLst>
                                          <p:attrName>style.rotation</p:attrName>
                                        </p:attrNameLst>
                                      </p:cBhvr>
                                      <p:tavLst>
                                        <p:tav tm="0">
                                          <p:val>
                                            <p:fltVal val="90"/>
                                          </p:val>
                                        </p:tav>
                                        <p:tav tm="100000">
                                          <p:val>
                                            <p:fltVal val="0"/>
                                          </p:val>
                                        </p:tav>
                                      </p:tavLst>
                                    </p:anim>
                                    <p:animEffect transition="in" filter="fade">
                                      <p:cBhvr>
                                        <p:cTn id="68" dur="1000"/>
                                        <p:tgtEl>
                                          <p:spTgt spid="336"/>
                                        </p:tgtEl>
                                      </p:cBhvr>
                                    </p:animEffect>
                                  </p:childTnLst>
                                </p:cTn>
                              </p:par>
                              <p:par>
                                <p:cTn id="69" presetID="42" presetClass="entr" presetSubtype="0" fill="hold" nodeType="withEffect">
                                  <p:stCondLst>
                                    <p:cond delay="250"/>
                                  </p:stCondLst>
                                  <p:childTnLst>
                                    <p:set>
                                      <p:cBhvr>
                                        <p:cTn id="70" dur="1" fill="hold">
                                          <p:stCondLst>
                                            <p:cond delay="0"/>
                                          </p:stCondLst>
                                        </p:cTn>
                                        <p:tgtEl>
                                          <p:spTgt spid="290"/>
                                        </p:tgtEl>
                                        <p:attrNameLst>
                                          <p:attrName>style.visibility</p:attrName>
                                        </p:attrNameLst>
                                      </p:cBhvr>
                                      <p:to>
                                        <p:strVal val="visible"/>
                                      </p:to>
                                    </p:set>
                                    <p:animEffect transition="in" filter="fade">
                                      <p:cBhvr>
                                        <p:cTn id="71" dur="4500"/>
                                        <p:tgtEl>
                                          <p:spTgt spid="290"/>
                                        </p:tgtEl>
                                      </p:cBhvr>
                                    </p:animEffect>
                                    <p:anim calcmode="lin" valueType="num">
                                      <p:cBhvr>
                                        <p:cTn id="72" dur="4500" fill="hold"/>
                                        <p:tgtEl>
                                          <p:spTgt spid="290"/>
                                        </p:tgtEl>
                                        <p:attrNameLst>
                                          <p:attrName>ppt_x</p:attrName>
                                        </p:attrNameLst>
                                      </p:cBhvr>
                                      <p:tavLst>
                                        <p:tav tm="0">
                                          <p:val>
                                            <p:strVal val="#ppt_x"/>
                                          </p:val>
                                        </p:tav>
                                        <p:tav tm="100000">
                                          <p:val>
                                            <p:strVal val="#ppt_x"/>
                                          </p:val>
                                        </p:tav>
                                      </p:tavLst>
                                    </p:anim>
                                    <p:anim calcmode="lin" valueType="num">
                                      <p:cBhvr>
                                        <p:cTn id="73" dur="4500" fill="hold"/>
                                        <p:tgtEl>
                                          <p:spTgt spid="290"/>
                                        </p:tgtEl>
                                        <p:attrNameLst>
                                          <p:attrName>ppt_y</p:attrName>
                                        </p:attrNameLst>
                                      </p:cBhvr>
                                      <p:tavLst>
                                        <p:tav tm="0">
                                          <p:val>
                                            <p:strVal val="#ppt_y+.1"/>
                                          </p:val>
                                        </p:tav>
                                        <p:tav tm="100000">
                                          <p:val>
                                            <p:strVal val="#ppt_y"/>
                                          </p:val>
                                        </p:tav>
                                      </p:tavLst>
                                    </p:anim>
                                  </p:childTnLst>
                                </p:cTn>
                              </p:par>
                              <p:par>
                                <p:cTn id="74" presetID="6" presetClass="emph" presetSubtype="0" repeatCount="indefinite" fill="hold" grpId="0" nodeType="withEffect">
                                  <p:stCondLst>
                                    <p:cond delay="0"/>
                                  </p:stCondLst>
                                  <p:childTnLst>
                                    <p:animScale>
                                      <p:cBhvr>
                                        <p:cTn id="75" dur="6500" fill="hold"/>
                                        <p:tgtEl>
                                          <p:spTgt spid="343"/>
                                        </p:tgtEl>
                                      </p:cBhvr>
                                      <p:by x="500000" y="500000"/>
                                    </p:animScale>
                                  </p:childTnLst>
                                </p:cTn>
                              </p:par>
                              <p:par>
                                <p:cTn id="76" presetID="6" presetClass="emph" presetSubtype="0" repeatCount="indefinite" fill="hold" grpId="0" nodeType="withEffect">
                                  <p:stCondLst>
                                    <p:cond delay="0"/>
                                  </p:stCondLst>
                                  <p:childTnLst>
                                    <p:animScale>
                                      <p:cBhvr>
                                        <p:cTn id="77" dur="6500" fill="hold"/>
                                        <p:tgtEl>
                                          <p:spTgt spid="346"/>
                                        </p:tgtEl>
                                      </p:cBhvr>
                                      <p:by x="500000" y="500000"/>
                                    </p:animScale>
                                  </p:childTnLst>
                                </p:cTn>
                              </p:par>
                              <p:par>
                                <p:cTn id="78" presetID="6" presetClass="emph" presetSubtype="0" repeatCount="indefinite" fill="hold" grpId="0" nodeType="withEffect">
                                  <p:stCondLst>
                                    <p:cond delay="0"/>
                                  </p:stCondLst>
                                  <p:childTnLst>
                                    <p:animScale>
                                      <p:cBhvr>
                                        <p:cTn id="79" dur="6500" fill="hold"/>
                                        <p:tgtEl>
                                          <p:spTgt spid="349"/>
                                        </p:tgtEl>
                                      </p:cBhvr>
                                      <p:by x="500000" y="5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 grpId="0" animBg="1"/>
      <p:bldP spid="346" grpId="0" animBg="1"/>
      <p:bldP spid="3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62000" y="1091673"/>
            <a:ext cx="8001000" cy="806053"/>
            <a:chOff x="762000" y="1322388"/>
            <a:chExt cx="8001000" cy="1074737"/>
          </a:xfrm>
        </p:grpSpPr>
        <p:sp>
          <p:nvSpPr>
            <p:cNvPr id="6" name="Freeform 5"/>
            <p:cNvSpPr/>
            <p:nvPr/>
          </p:nvSpPr>
          <p:spPr>
            <a:xfrm>
              <a:off x="762000" y="1322388"/>
              <a:ext cx="8001000" cy="1074737"/>
            </a:xfrm>
            <a:custGeom>
              <a:avLst/>
              <a:gdLst>
                <a:gd name="connsiteX0" fmla="*/ 0 w 8001000"/>
                <a:gd name="connsiteY0" fmla="*/ 107444 h 1074439"/>
                <a:gd name="connsiteX1" fmla="*/ 107444 w 8001000"/>
                <a:gd name="connsiteY1" fmla="*/ 0 h 1074439"/>
                <a:gd name="connsiteX2" fmla="*/ 7893556 w 8001000"/>
                <a:gd name="connsiteY2" fmla="*/ 0 h 1074439"/>
                <a:gd name="connsiteX3" fmla="*/ 8001000 w 8001000"/>
                <a:gd name="connsiteY3" fmla="*/ 107444 h 1074439"/>
                <a:gd name="connsiteX4" fmla="*/ 8001000 w 8001000"/>
                <a:gd name="connsiteY4" fmla="*/ 966995 h 1074439"/>
                <a:gd name="connsiteX5" fmla="*/ 7893556 w 8001000"/>
                <a:gd name="connsiteY5" fmla="*/ 1074439 h 1074439"/>
                <a:gd name="connsiteX6" fmla="*/ 107444 w 8001000"/>
                <a:gd name="connsiteY6" fmla="*/ 1074439 h 1074439"/>
                <a:gd name="connsiteX7" fmla="*/ 0 w 8001000"/>
                <a:gd name="connsiteY7" fmla="*/ 966995 h 1074439"/>
                <a:gd name="connsiteX8" fmla="*/ 0 w 8001000"/>
                <a:gd name="connsiteY8" fmla="*/ 107444 h 107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1074439">
                  <a:moveTo>
                    <a:pt x="0" y="107444"/>
                  </a:moveTo>
                  <a:cubicBezTo>
                    <a:pt x="0" y="48104"/>
                    <a:pt x="48104" y="0"/>
                    <a:pt x="107444" y="0"/>
                  </a:cubicBezTo>
                  <a:lnTo>
                    <a:pt x="7893556" y="0"/>
                  </a:lnTo>
                  <a:cubicBezTo>
                    <a:pt x="7952896" y="0"/>
                    <a:pt x="8001000" y="48104"/>
                    <a:pt x="8001000" y="107444"/>
                  </a:cubicBezTo>
                  <a:lnTo>
                    <a:pt x="8001000" y="966995"/>
                  </a:lnTo>
                  <a:cubicBezTo>
                    <a:pt x="8001000" y="1026335"/>
                    <a:pt x="7952896" y="1074439"/>
                    <a:pt x="7893556" y="1074439"/>
                  </a:cubicBezTo>
                  <a:lnTo>
                    <a:pt x="107444" y="1074439"/>
                  </a:lnTo>
                  <a:cubicBezTo>
                    <a:pt x="48104" y="1074439"/>
                    <a:pt x="0" y="1026335"/>
                    <a:pt x="0" y="966995"/>
                  </a:cubicBezTo>
                  <a:lnTo>
                    <a:pt x="0" y="107444"/>
                  </a:lnTo>
                  <a:close/>
                </a:path>
              </a:pathLst>
            </a:custGeom>
            <a:solidFill>
              <a:srgbClr val="92D050"/>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1875283" tIns="167640" rIns="167641" bIns="167640" spcCol="1270" anchor="ctr"/>
            <a:lstStyle/>
            <a:p>
              <a:pPr defTabSz="1955800">
                <a:lnSpc>
                  <a:spcPct val="90000"/>
                </a:lnSpc>
                <a:spcAft>
                  <a:spcPct val="35000"/>
                </a:spcAft>
                <a:defRPr/>
              </a:pPr>
              <a:r>
                <a:rPr lang="en-US" sz="2800" b="1" smtClean="0">
                  <a:solidFill>
                    <a:schemeClr val="tx1"/>
                  </a:solidFill>
                  <a:latin typeface="Times New Roman" pitchFamily="18" charset="0"/>
                  <a:cs typeface="Times New Roman" pitchFamily="18" charset="0"/>
                </a:rPr>
                <a:t>Giới thiệu về </a:t>
              </a:r>
              <a:r>
                <a:rPr lang="en-US" sz="2800" b="1" err="1">
                  <a:solidFill>
                    <a:schemeClr val="tx1"/>
                  </a:solidFill>
                  <a:latin typeface="Times New Roman" pitchFamily="18" charset="0"/>
                  <a:cs typeface="Times New Roman" pitchFamily="18" charset="0"/>
                </a:rPr>
                <a:t>biện</a:t>
              </a:r>
              <a:r>
                <a:rPr lang="en-US" sz="2800" b="1">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pháp giáo dục</a:t>
              </a:r>
              <a:endParaRPr lang="en-US" sz="2800" b="1" dirty="0">
                <a:solidFill>
                  <a:schemeClr val="tx1"/>
                </a:solidFill>
                <a:latin typeface="Times New Roman" pitchFamily="18" charset="0"/>
                <a:cs typeface="Times New Roman" pitchFamily="18" charset="0"/>
              </a:endParaRPr>
            </a:p>
          </p:txBody>
        </p:sp>
        <p:sp>
          <p:nvSpPr>
            <p:cNvPr id="7" name="Rounded Rectangle 6"/>
            <p:cNvSpPr/>
            <p:nvPr/>
          </p:nvSpPr>
          <p:spPr>
            <a:xfrm>
              <a:off x="869950" y="1455560"/>
              <a:ext cx="882650" cy="858838"/>
            </a:xfrm>
            <a:prstGeom prst="roundRect">
              <a:avLst>
                <a:gd name="adj" fmla="val 10000"/>
              </a:avLst>
            </a:prstGeom>
            <a:solidFill>
              <a:srgbClr val="339966"/>
            </a:solidFill>
          </p:spPr>
          <p:style>
            <a:lnRef idx="2">
              <a:schemeClr val="lt1">
                <a:hueOff val="0"/>
                <a:satOff val="0"/>
                <a:lumOff val="0"/>
                <a:alphaOff val="0"/>
              </a:schemeClr>
            </a:lnRef>
            <a:fillRef idx="1">
              <a:schemeClr val="accent5">
                <a:tint val="50000"/>
                <a:hueOff val="0"/>
                <a:satOff val="0"/>
                <a:lumOff val="0"/>
                <a:alphaOff val="0"/>
              </a:schemeClr>
            </a:fillRef>
            <a:effectRef idx="0">
              <a:schemeClr val="accent5">
                <a:tint val="50000"/>
                <a:hueOff val="0"/>
                <a:satOff val="0"/>
                <a:lumOff val="0"/>
                <a:alphaOff val="0"/>
              </a:schemeClr>
            </a:effectRef>
            <a:fontRef idx="minor">
              <a:schemeClr val="lt1">
                <a:hueOff val="0"/>
                <a:satOff val="0"/>
                <a:lumOff val="0"/>
                <a:alphaOff val="0"/>
              </a:schemeClr>
            </a:fontRef>
          </p:style>
          <p:txBody>
            <a:bodyPr/>
            <a:lstStyle/>
            <a:p>
              <a:pPr algn="ctr">
                <a:defRPr/>
              </a:pPr>
              <a:r>
                <a:rPr lang="en-US" sz="3200" b="1" dirty="0">
                  <a:solidFill>
                    <a:schemeClr val="tx1"/>
                  </a:solidFill>
                  <a:latin typeface="Times New Roman" pitchFamily="18" charset="0"/>
                  <a:cs typeface="Times New Roman" pitchFamily="18" charset="0"/>
                </a:rPr>
                <a:t>01</a:t>
              </a:r>
            </a:p>
          </p:txBody>
        </p:sp>
      </p:grpSp>
      <p:grpSp>
        <p:nvGrpSpPr>
          <p:cNvPr id="3" name="Group 2"/>
          <p:cNvGrpSpPr/>
          <p:nvPr/>
        </p:nvGrpSpPr>
        <p:grpSpPr>
          <a:xfrm>
            <a:off x="746855" y="2014539"/>
            <a:ext cx="8001000" cy="806054"/>
            <a:chOff x="746855" y="2578100"/>
            <a:chExt cx="8001000" cy="1074738"/>
          </a:xfrm>
        </p:grpSpPr>
        <p:sp>
          <p:nvSpPr>
            <p:cNvPr id="8" name="Freeform 7"/>
            <p:cNvSpPr/>
            <p:nvPr/>
          </p:nvSpPr>
          <p:spPr>
            <a:xfrm>
              <a:off x="746855" y="2578100"/>
              <a:ext cx="8001000" cy="1074738"/>
            </a:xfrm>
            <a:custGeom>
              <a:avLst/>
              <a:gdLst>
                <a:gd name="connsiteX0" fmla="*/ 0 w 8001000"/>
                <a:gd name="connsiteY0" fmla="*/ 107444 h 1074439"/>
                <a:gd name="connsiteX1" fmla="*/ 107444 w 8001000"/>
                <a:gd name="connsiteY1" fmla="*/ 0 h 1074439"/>
                <a:gd name="connsiteX2" fmla="*/ 7893556 w 8001000"/>
                <a:gd name="connsiteY2" fmla="*/ 0 h 1074439"/>
                <a:gd name="connsiteX3" fmla="*/ 8001000 w 8001000"/>
                <a:gd name="connsiteY3" fmla="*/ 107444 h 1074439"/>
                <a:gd name="connsiteX4" fmla="*/ 8001000 w 8001000"/>
                <a:gd name="connsiteY4" fmla="*/ 966995 h 1074439"/>
                <a:gd name="connsiteX5" fmla="*/ 7893556 w 8001000"/>
                <a:gd name="connsiteY5" fmla="*/ 1074439 h 1074439"/>
                <a:gd name="connsiteX6" fmla="*/ 107444 w 8001000"/>
                <a:gd name="connsiteY6" fmla="*/ 1074439 h 1074439"/>
                <a:gd name="connsiteX7" fmla="*/ 0 w 8001000"/>
                <a:gd name="connsiteY7" fmla="*/ 966995 h 1074439"/>
                <a:gd name="connsiteX8" fmla="*/ 0 w 8001000"/>
                <a:gd name="connsiteY8" fmla="*/ 107444 h 107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1074439">
                  <a:moveTo>
                    <a:pt x="0" y="107444"/>
                  </a:moveTo>
                  <a:cubicBezTo>
                    <a:pt x="0" y="48104"/>
                    <a:pt x="48104" y="0"/>
                    <a:pt x="107444" y="0"/>
                  </a:cubicBezTo>
                  <a:lnTo>
                    <a:pt x="7893556" y="0"/>
                  </a:lnTo>
                  <a:cubicBezTo>
                    <a:pt x="7952896" y="0"/>
                    <a:pt x="8001000" y="48104"/>
                    <a:pt x="8001000" y="107444"/>
                  </a:cubicBezTo>
                  <a:lnTo>
                    <a:pt x="8001000" y="966995"/>
                  </a:lnTo>
                  <a:cubicBezTo>
                    <a:pt x="8001000" y="1026335"/>
                    <a:pt x="7952896" y="1074439"/>
                    <a:pt x="7893556" y="1074439"/>
                  </a:cubicBezTo>
                  <a:lnTo>
                    <a:pt x="107444" y="1074439"/>
                  </a:lnTo>
                  <a:cubicBezTo>
                    <a:pt x="48104" y="1074439"/>
                    <a:pt x="0" y="1026335"/>
                    <a:pt x="0" y="966995"/>
                  </a:cubicBezTo>
                  <a:lnTo>
                    <a:pt x="0" y="107444"/>
                  </a:lnTo>
                  <a:close/>
                </a:path>
              </a:pathLst>
            </a:custGeom>
            <a:solidFill>
              <a:srgbClr val="FF9966"/>
            </a:solidFill>
          </p:spPr>
          <p:style>
            <a:lnRef idx="2">
              <a:schemeClr val="lt1">
                <a:hueOff val="0"/>
                <a:satOff val="0"/>
                <a:lumOff val="0"/>
                <a:alphaOff val="0"/>
              </a:schemeClr>
            </a:lnRef>
            <a:fillRef idx="1">
              <a:scrgbClr r="0" g="0" b="0"/>
            </a:fillRef>
            <a:effectRef idx="0">
              <a:schemeClr val="accent5">
                <a:hueOff val="1085675"/>
                <a:satOff val="3732"/>
                <a:lumOff val="-17909"/>
                <a:alphaOff val="0"/>
              </a:schemeClr>
            </a:effectRef>
            <a:fontRef idx="minor">
              <a:schemeClr val="lt1"/>
            </a:fontRef>
          </p:style>
          <p:txBody>
            <a:bodyPr lIns="1875283" tIns="167640" rIns="167641" bIns="167640" spcCol="1270" anchor="ctr"/>
            <a:lstStyle/>
            <a:p>
              <a:pPr defTabSz="1955800">
                <a:lnSpc>
                  <a:spcPct val="90000"/>
                </a:lnSpc>
                <a:spcAft>
                  <a:spcPct val="35000"/>
                </a:spcAft>
                <a:defRPr/>
              </a:pPr>
              <a:r>
                <a:rPr lang="en-US" sz="2800" b="1" dirty="0" err="1">
                  <a:solidFill>
                    <a:schemeClr val="tx1"/>
                  </a:solidFill>
                  <a:latin typeface="Times New Roman" pitchFamily="18" charset="0"/>
                  <a:cs typeface="Times New Roman" pitchFamily="18" charset="0"/>
                </a:rPr>
                <a:t>Nội</a:t>
              </a:r>
              <a:r>
                <a:rPr lang="en-US" sz="2800" b="1" dirty="0">
                  <a:solidFill>
                    <a:schemeClr val="tx1"/>
                  </a:solidFill>
                  <a:latin typeface="Times New Roman" pitchFamily="18" charset="0"/>
                  <a:cs typeface="Times New Roman" pitchFamily="18" charset="0"/>
                </a:rPr>
                <a:t> dung </a:t>
              </a:r>
              <a:r>
                <a:rPr lang="en-US" sz="2800" b="1" err="1">
                  <a:solidFill>
                    <a:schemeClr val="tx1"/>
                  </a:solidFill>
                  <a:latin typeface="Times New Roman" pitchFamily="18" charset="0"/>
                  <a:cs typeface="Times New Roman" pitchFamily="18" charset="0"/>
                </a:rPr>
                <a:t>biện</a:t>
              </a:r>
              <a:r>
                <a:rPr lang="en-US" sz="2800" b="1">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pháp giáo dục</a:t>
              </a:r>
              <a:endParaRPr lang="en-US" sz="2800" b="1" dirty="0">
                <a:solidFill>
                  <a:schemeClr val="tx1"/>
                </a:solidFill>
                <a:latin typeface="Times New Roman" pitchFamily="18" charset="0"/>
                <a:cs typeface="Times New Roman" pitchFamily="18" charset="0"/>
              </a:endParaRPr>
            </a:p>
          </p:txBody>
        </p:sp>
        <p:sp>
          <p:nvSpPr>
            <p:cNvPr id="9" name="Rounded Rectangle 8"/>
            <p:cNvSpPr/>
            <p:nvPr/>
          </p:nvSpPr>
          <p:spPr>
            <a:xfrm>
              <a:off x="869950" y="2686050"/>
              <a:ext cx="882650" cy="860425"/>
            </a:xfrm>
            <a:prstGeom prst="roundRect">
              <a:avLst>
                <a:gd name="adj" fmla="val 10000"/>
              </a:avLst>
            </a:prstGeom>
            <a:solidFill>
              <a:schemeClr val="accent6">
                <a:lumMod val="20000"/>
                <a:lumOff val="80000"/>
              </a:schemeClr>
            </a:solidFill>
          </p:spPr>
          <p:style>
            <a:lnRef idx="2">
              <a:schemeClr val="lt1">
                <a:hueOff val="0"/>
                <a:satOff val="0"/>
                <a:lumOff val="0"/>
                <a:alphaOff val="0"/>
              </a:schemeClr>
            </a:lnRef>
            <a:fillRef idx="1">
              <a:schemeClr val="accent5">
                <a:tint val="50000"/>
                <a:hueOff val="1082130"/>
                <a:satOff val="-7521"/>
                <a:lumOff val="-5717"/>
                <a:alphaOff val="0"/>
              </a:schemeClr>
            </a:fillRef>
            <a:effectRef idx="0">
              <a:schemeClr val="accent5">
                <a:tint val="50000"/>
                <a:hueOff val="1082130"/>
                <a:satOff val="-7521"/>
                <a:lumOff val="-5717"/>
                <a:alphaOff val="0"/>
              </a:schemeClr>
            </a:effectRef>
            <a:fontRef idx="minor">
              <a:schemeClr val="lt1">
                <a:hueOff val="0"/>
                <a:satOff val="0"/>
                <a:lumOff val="0"/>
                <a:alphaOff val="0"/>
              </a:schemeClr>
            </a:fontRef>
          </p:style>
          <p:txBody>
            <a:bodyPr/>
            <a:lstStyle/>
            <a:p>
              <a:pPr algn="ctr"/>
              <a:r>
                <a:rPr lang="en-US" sz="3200" b="1" dirty="0">
                  <a:solidFill>
                    <a:schemeClr val="tx1"/>
                  </a:solidFill>
                  <a:latin typeface="Times New Roman" pitchFamily="18" charset="0"/>
                  <a:cs typeface="Times New Roman" pitchFamily="18" charset="0"/>
                </a:rPr>
                <a:t>02</a:t>
              </a:r>
            </a:p>
          </p:txBody>
        </p:sp>
      </p:grpSp>
      <p:grpSp>
        <p:nvGrpSpPr>
          <p:cNvPr id="4" name="Group 3"/>
          <p:cNvGrpSpPr/>
          <p:nvPr/>
        </p:nvGrpSpPr>
        <p:grpSpPr>
          <a:xfrm>
            <a:off x="746855" y="3028950"/>
            <a:ext cx="8001000" cy="806053"/>
            <a:chOff x="762000" y="3760788"/>
            <a:chExt cx="8001000" cy="1074737"/>
          </a:xfrm>
        </p:grpSpPr>
        <p:sp>
          <p:nvSpPr>
            <p:cNvPr id="10" name="Freeform 9"/>
            <p:cNvSpPr/>
            <p:nvPr/>
          </p:nvSpPr>
          <p:spPr>
            <a:xfrm>
              <a:off x="762000" y="3760788"/>
              <a:ext cx="8001000" cy="1074737"/>
            </a:xfrm>
            <a:custGeom>
              <a:avLst/>
              <a:gdLst>
                <a:gd name="connsiteX0" fmla="*/ 0 w 8001000"/>
                <a:gd name="connsiteY0" fmla="*/ 107444 h 1074439"/>
                <a:gd name="connsiteX1" fmla="*/ 107444 w 8001000"/>
                <a:gd name="connsiteY1" fmla="*/ 0 h 1074439"/>
                <a:gd name="connsiteX2" fmla="*/ 7893556 w 8001000"/>
                <a:gd name="connsiteY2" fmla="*/ 0 h 1074439"/>
                <a:gd name="connsiteX3" fmla="*/ 8001000 w 8001000"/>
                <a:gd name="connsiteY3" fmla="*/ 107444 h 1074439"/>
                <a:gd name="connsiteX4" fmla="*/ 8001000 w 8001000"/>
                <a:gd name="connsiteY4" fmla="*/ 966995 h 1074439"/>
                <a:gd name="connsiteX5" fmla="*/ 7893556 w 8001000"/>
                <a:gd name="connsiteY5" fmla="*/ 1074439 h 1074439"/>
                <a:gd name="connsiteX6" fmla="*/ 107444 w 8001000"/>
                <a:gd name="connsiteY6" fmla="*/ 1074439 h 1074439"/>
                <a:gd name="connsiteX7" fmla="*/ 0 w 8001000"/>
                <a:gd name="connsiteY7" fmla="*/ 966995 h 1074439"/>
                <a:gd name="connsiteX8" fmla="*/ 0 w 8001000"/>
                <a:gd name="connsiteY8" fmla="*/ 107444 h 107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1074439">
                  <a:moveTo>
                    <a:pt x="0" y="107444"/>
                  </a:moveTo>
                  <a:cubicBezTo>
                    <a:pt x="0" y="48104"/>
                    <a:pt x="48104" y="0"/>
                    <a:pt x="107444" y="0"/>
                  </a:cubicBezTo>
                  <a:lnTo>
                    <a:pt x="7893556" y="0"/>
                  </a:lnTo>
                  <a:cubicBezTo>
                    <a:pt x="7952896" y="0"/>
                    <a:pt x="8001000" y="48104"/>
                    <a:pt x="8001000" y="107444"/>
                  </a:cubicBezTo>
                  <a:lnTo>
                    <a:pt x="8001000" y="966995"/>
                  </a:lnTo>
                  <a:cubicBezTo>
                    <a:pt x="8001000" y="1026335"/>
                    <a:pt x="7952896" y="1074439"/>
                    <a:pt x="7893556" y="1074439"/>
                  </a:cubicBezTo>
                  <a:lnTo>
                    <a:pt x="107444" y="1074439"/>
                  </a:lnTo>
                  <a:cubicBezTo>
                    <a:pt x="48104" y="1074439"/>
                    <a:pt x="0" y="1026335"/>
                    <a:pt x="0" y="966995"/>
                  </a:cubicBezTo>
                  <a:lnTo>
                    <a:pt x="0" y="107444"/>
                  </a:lnTo>
                  <a:close/>
                </a:path>
              </a:pathLst>
            </a:custGeom>
            <a:solidFill>
              <a:schemeClr val="accent2">
                <a:lumMod val="40000"/>
                <a:lumOff val="60000"/>
              </a:schemeClr>
            </a:solidFill>
          </p:spPr>
          <p:style>
            <a:lnRef idx="2">
              <a:schemeClr val="lt1">
                <a:hueOff val="0"/>
                <a:satOff val="0"/>
                <a:lumOff val="0"/>
                <a:alphaOff val="0"/>
              </a:schemeClr>
            </a:lnRef>
            <a:fillRef idx="1">
              <a:schemeClr val="accent5">
                <a:hueOff val="2171351"/>
                <a:satOff val="7464"/>
                <a:lumOff val="-35817"/>
                <a:alphaOff val="0"/>
              </a:schemeClr>
            </a:fillRef>
            <a:effectRef idx="0">
              <a:schemeClr val="accent5">
                <a:hueOff val="2171351"/>
                <a:satOff val="7464"/>
                <a:lumOff val="-35817"/>
                <a:alphaOff val="0"/>
              </a:schemeClr>
            </a:effectRef>
            <a:fontRef idx="minor">
              <a:schemeClr val="lt1"/>
            </a:fontRef>
          </p:style>
          <p:txBody>
            <a:bodyPr lIns="1875283" tIns="167640" rIns="167641" bIns="167640" spcCol="1270" anchor="ctr"/>
            <a:lstStyle/>
            <a:p>
              <a:pPr defTabSz="1955800">
                <a:lnSpc>
                  <a:spcPct val="90000"/>
                </a:lnSpc>
                <a:spcAft>
                  <a:spcPct val="35000"/>
                </a:spcAft>
                <a:defRPr/>
              </a:pPr>
              <a:r>
                <a:rPr lang="en-US" sz="2800" b="1" smtClean="0">
                  <a:solidFill>
                    <a:schemeClr val="tx1"/>
                  </a:solidFill>
                  <a:latin typeface="Times New Roman" pitchFamily="18" charset="0"/>
                  <a:cs typeface="Times New Roman" pitchFamily="18" charset="0"/>
                </a:rPr>
                <a:t>Kết </a:t>
              </a:r>
              <a:r>
                <a:rPr lang="en-US" sz="2800" b="1" err="1">
                  <a:solidFill>
                    <a:schemeClr val="tx1"/>
                  </a:solidFill>
                  <a:latin typeface="Times New Roman" pitchFamily="18" charset="0"/>
                  <a:cs typeface="Times New Roman" pitchFamily="18" charset="0"/>
                </a:rPr>
                <a:t>quả</a:t>
              </a:r>
              <a:r>
                <a:rPr lang="en-US" sz="2800" b="1">
                  <a:solidFill>
                    <a:schemeClr val="tx1"/>
                  </a:solidFill>
                  <a:latin typeface="Times New Roman" pitchFamily="18" charset="0"/>
                  <a:cs typeface="Times New Roman" pitchFamily="18" charset="0"/>
                </a:rPr>
                <a:t> </a:t>
              </a:r>
              <a:r>
                <a:rPr lang="en-US" sz="2800" b="1" smtClean="0">
                  <a:solidFill>
                    <a:schemeClr val="tx1"/>
                  </a:solidFill>
                  <a:latin typeface="Times New Roman" pitchFamily="18" charset="0"/>
                  <a:cs typeface="Times New Roman" pitchFamily="18" charset="0"/>
                </a:rPr>
                <a:t>giáo dục</a:t>
              </a:r>
              <a:endParaRPr lang="en-US" sz="2800" b="1" dirty="0">
                <a:solidFill>
                  <a:schemeClr val="tx1"/>
                </a:solidFill>
                <a:latin typeface="Times New Roman" pitchFamily="18" charset="0"/>
                <a:cs typeface="Times New Roman" pitchFamily="18" charset="0"/>
              </a:endParaRPr>
            </a:p>
          </p:txBody>
        </p:sp>
        <p:sp>
          <p:nvSpPr>
            <p:cNvPr id="11" name="Rounded Rectangle 10"/>
            <p:cNvSpPr/>
            <p:nvPr/>
          </p:nvSpPr>
          <p:spPr>
            <a:xfrm>
              <a:off x="869950" y="3868738"/>
              <a:ext cx="882650" cy="858837"/>
            </a:xfrm>
            <a:prstGeom prst="roundRect">
              <a:avLst>
                <a:gd name="adj" fmla="val 10000"/>
              </a:avLst>
            </a:prstGeom>
            <a:solidFill>
              <a:schemeClr val="accent5"/>
            </a:solidFill>
          </p:spPr>
          <p:style>
            <a:lnRef idx="2">
              <a:schemeClr val="lt1">
                <a:hueOff val="0"/>
                <a:satOff val="0"/>
                <a:lumOff val="0"/>
                <a:alphaOff val="0"/>
              </a:schemeClr>
            </a:lnRef>
            <a:fillRef idx="1">
              <a:schemeClr val="accent5">
                <a:tint val="50000"/>
                <a:hueOff val="2164260"/>
                <a:satOff val="-15041"/>
                <a:lumOff val="-11433"/>
                <a:alphaOff val="0"/>
              </a:schemeClr>
            </a:fillRef>
            <a:effectRef idx="0">
              <a:schemeClr val="accent5">
                <a:tint val="50000"/>
                <a:hueOff val="2164260"/>
                <a:satOff val="-15041"/>
                <a:lumOff val="-11433"/>
                <a:alphaOff val="0"/>
              </a:schemeClr>
            </a:effectRef>
            <a:fontRef idx="minor">
              <a:schemeClr val="lt1">
                <a:hueOff val="0"/>
                <a:satOff val="0"/>
                <a:lumOff val="0"/>
                <a:alphaOff val="0"/>
              </a:schemeClr>
            </a:fontRef>
          </p:style>
          <p:txBody>
            <a:bodyPr/>
            <a:lstStyle/>
            <a:p>
              <a:pPr algn="ctr"/>
              <a:r>
                <a:rPr lang="en-US" sz="3200" b="1" dirty="0">
                  <a:solidFill>
                    <a:schemeClr val="tx1"/>
                  </a:solidFill>
                  <a:latin typeface="Times New Roman" pitchFamily="18" charset="0"/>
                  <a:cs typeface="Times New Roman" pitchFamily="18" charset="0"/>
                </a:rPr>
                <a:t>03</a:t>
              </a:r>
            </a:p>
          </p:txBody>
        </p:sp>
      </p:grpSp>
      <p:grpSp>
        <p:nvGrpSpPr>
          <p:cNvPr id="5" name="Group 4"/>
          <p:cNvGrpSpPr/>
          <p:nvPr/>
        </p:nvGrpSpPr>
        <p:grpSpPr>
          <a:xfrm>
            <a:off x="762000" y="4029674"/>
            <a:ext cx="8001000" cy="806053"/>
            <a:chOff x="762000" y="4941888"/>
            <a:chExt cx="8001000" cy="1074737"/>
          </a:xfrm>
        </p:grpSpPr>
        <p:sp>
          <p:nvSpPr>
            <p:cNvPr id="12" name="Freeform 11"/>
            <p:cNvSpPr/>
            <p:nvPr/>
          </p:nvSpPr>
          <p:spPr>
            <a:xfrm>
              <a:off x="762000" y="4941888"/>
              <a:ext cx="8001000" cy="1074737"/>
            </a:xfrm>
            <a:custGeom>
              <a:avLst/>
              <a:gdLst>
                <a:gd name="connsiteX0" fmla="*/ 0 w 8001000"/>
                <a:gd name="connsiteY0" fmla="*/ 107444 h 1074439"/>
                <a:gd name="connsiteX1" fmla="*/ 107444 w 8001000"/>
                <a:gd name="connsiteY1" fmla="*/ 0 h 1074439"/>
                <a:gd name="connsiteX2" fmla="*/ 7893556 w 8001000"/>
                <a:gd name="connsiteY2" fmla="*/ 0 h 1074439"/>
                <a:gd name="connsiteX3" fmla="*/ 8001000 w 8001000"/>
                <a:gd name="connsiteY3" fmla="*/ 107444 h 1074439"/>
                <a:gd name="connsiteX4" fmla="*/ 8001000 w 8001000"/>
                <a:gd name="connsiteY4" fmla="*/ 966995 h 1074439"/>
                <a:gd name="connsiteX5" fmla="*/ 7893556 w 8001000"/>
                <a:gd name="connsiteY5" fmla="*/ 1074439 h 1074439"/>
                <a:gd name="connsiteX6" fmla="*/ 107444 w 8001000"/>
                <a:gd name="connsiteY6" fmla="*/ 1074439 h 1074439"/>
                <a:gd name="connsiteX7" fmla="*/ 0 w 8001000"/>
                <a:gd name="connsiteY7" fmla="*/ 966995 h 1074439"/>
                <a:gd name="connsiteX8" fmla="*/ 0 w 8001000"/>
                <a:gd name="connsiteY8" fmla="*/ 107444 h 107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01000" h="1074439">
                  <a:moveTo>
                    <a:pt x="0" y="107444"/>
                  </a:moveTo>
                  <a:cubicBezTo>
                    <a:pt x="0" y="48104"/>
                    <a:pt x="48104" y="0"/>
                    <a:pt x="107444" y="0"/>
                  </a:cubicBezTo>
                  <a:lnTo>
                    <a:pt x="7893556" y="0"/>
                  </a:lnTo>
                  <a:cubicBezTo>
                    <a:pt x="7952896" y="0"/>
                    <a:pt x="8001000" y="48104"/>
                    <a:pt x="8001000" y="107444"/>
                  </a:cubicBezTo>
                  <a:lnTo>
                    <a:pt x="8001000" y="966995"/>
                  </a:lnTo>
                  <a:cubicBezTo>
                    <a:pt x="8001000" y="1026335"/>
                    <a:pt x="7952896" y="1074439"/>
                    <a:pt x="7893556" y="1074439"/>
                  </a:cubicBezTo>
                  <a:lnTo>
                    <a:pt x="107444" y="1074439"/>
                  </a:lnTo>
                  <a:cubicBezTo>
                    <a:pt x="48104" y="1074439"/>
                    <a:pt x="0" y="1026335"/>
                    <a:pt x="0" y="966995"/>
                  </a:cubicBezTo>
                  <a:lnTo>
                    <a:pt x="0" y="107444"/>
                  </a:lnTo>
                  <a:close/>
                </a:path>
              </a:pathLst>
            </a:custGeom>
          </p:spPr>
          <p:style>
            <a:lnRef idx="1">
              <a:schemeClr val="accent1"/>
            </a:lnRef>
            <a:fillRef idx="2">
              <a:schemeClr val="accent1"/>
            </a:fillRef>
            <a:effectRef idx="1">
              <a:schemeClr val="accent1"/>
            </a:effectRef>
            <a:fontRef idx="minor">
              <a:schemeClr val="dk1"/>
            </a:fontRef>
          </p:style>
          <p:txBody>
            <a:bodyPr lIns="1875283" tIns="167640" rIns="167641" bIns="167640" spcCol="1270" anchor="ctr"/>
            <a:lstStyle/>
            <a:p>
              <a:pPr defTabSz="1955800">
                <a:lnSpc>
                  <a:spcPct val="90000"/>
                </a:lnSpc>
                <a:spcAft>
                  <a:spcPct val="35000"/>
                </a:spcAft>
                <a:defRPr/>
              </a:pPr>
              <a:r>
                <a:rPr lang="en-US" sz="2800" b="1" smtClean="0">
                  <a:solidFill>
                    <a:schemeClr val="tx1"/>
                  </a:solidFill>
                  <a:latin typeface="Times New Roman" pitchFamily="18" charset="0"/>
                  <a:cs typeface="Times New Roman" pitchFamily="18" charset="0"/>
                </a:rPr>
                <a:t>Ý nghĩa và bài học sư phạm</a:t>
              </a:r>
              <a:endParaRPr lang="en-US" sz="2800" b="1" dirty="0">
                <a:solidFill>
                  <a:schemeClr val="tx1"/>
                </a:solidFill>
                <a:latin typeface="Times New Roman" pitchFamily="18" charset="0"/>
                <a:cs typeface="Times New Roman" pitchFamily="18" charset="0"/>
              </a:endParaRPr>
            </a:p>
          </p:txBody>
        </p:sp>
        <p:sp>
          <p:nvSpPr>
            <p:cNvPr id="13" name="Rounded Rectangle 12"/>
            <p:cNvSpPr/>
            <p:nvPr/>
          </p:nvSpPr>
          <p:spPr>
            <a:xfrm>
              <a:off x="869950" y="5049838"/>
              <a:ext cx="882650" cy="860425"/>
            </a:xfrm>
            <a:prstGeom prst="roundRect">
              <a:avLst>
                <a:gd name="adj" fmla="val 10000"/>
              </a:avLst>
            </a:prstGeom>
          </p:spPr>
          <p:style>
            <a:lnRef idx="1">
              <a:schemeClr val="accent1"/>
            </a:lnRef>
            <a:fillRef idx="2">
              <a:schemeClr val="accent1"/>
            </a:fillRef>
            <a:effectRef idx="1">
              <a:schemeClr val="accent1"/>
            </a:effectRef>
            <a:fontRef idx="minor">
              <a:schemeClr val="dk1"/>
            </a:fontRef>
          </p:style>
          <p:txBody>
            <a:bodyPr/>
            <a:lstStyle/>
            <a:p>
              <a:pPr algn="ctr"/>
              <a:r>
                <a:rPr lang="en-US" sz="3200" b="1" dirty="0">
                  <a:solidFill>
                    <a:schemeClr val="tx1"/>
                  </a:solidFill>
                  <a:latin typeface="Times New Roman" pitchFamily="18" charset="0"/>
                  <a:cs typeface="Times New Roman" pitchFamily="18" charset="0"/>
                </a:rPr>
                <a:t>04</a:t>
              </a:r>
            </a:p>
          </p:txBody>
        </p:sp>
      </p:grpSp>
      <p:sp>
        <p:nvSpPr>
          <p:cNvPr id="14" name="Rounded Rectangle 13"/>
          <p:cNvSpPr/>
          <p:nvPr/>
        </p:nvSpPr>
        <p:spPr>
          <a:xfrm>
            <a:off x="762000" y="133350"/>
            <a:ext cx="8001000" cy="78105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sz="2800" b="1" dirty="0" err="1">
                <a:solidFill>
                  <a:schemeClr val="tx1"/>
                </a:solidFill>
                <a:latin typeface="Times New Roman" pitchFamily="18" charset="0"/>
                <a:cs typeface="Times New Roman" pitchFamily="18" charset="0"/>
              </a:rPr>
              <a:t>Biện</a:t>
            </a:r>
            <a:r>
              <a:rPr lang="en-US" sz="2800" b="1" dirty="0">
                <a:solidFill>
                  <a:schemeClr val="tx1"/>
                </a:solidFill>
                <a:latin typeface="Times New Roman" pitchFamily="18" charset="0"/>
                <a:cs typeface="Times New Roman" pitchFamily="18" charset="0"/>
              </a:rPr>
              <a:t> </a:t>
            </a:r>
            <a:r>
              <a:rPr lang="en-US" sz="2800" b="1" dirty="0" err="1">
                <a:solidFill>
                  <a:schemeClr val="tx1"/>
                </a:solidFill>
                <a:latin typeface="Times New Roman" pitchFamily="18" charset="0"/>
                <a:cs typeface="Times New Roman" pitchFamily="18" charset="0"/>
              </a:rPr>
              <a:t>pháp</a:t>
            </a:r>
            <a:r>
              <a:rPr lang="en-US" sz="2800" b="1" dirty="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ứng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dụng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công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nghệ</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thông</a:t>
            </a:r>
            <a:r>
              <a:rPr lang="en-US" sz="2800" b="1" dirty="0" smtClean="0">
                <a:solidFill>
                  <a:schemeClr val="tx1"/>
                </a:solidFill>
                <a:latin typeface="Times New Roman" pitchFamily="18" charset="0"/>
                <a:cs typeface="Times New Roman" pitchFamily="18" charset="0"/>
              </a:rPr>
              <a:t> tin </a:t>
            </a:r>
            <a:r>
              <a:rPr lang="en-US" sz="2800" b="1" dirty="0" err="1" smtClean="0">
                <a:solidFill>
                  <a:schemeClr val="tx1"/>
                </a:solidFill>
                <a:latin typeface="Times New Roman" pitchFamily="18" charset="0"/>
                <a:cs typeface="Times New Roman" pitchFamily="18" charset="0"/>
              </a:rPr>
              <a:t>trong</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giờ</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học</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môn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Toán</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lớp</a:t>
            </a:r>
            <a:r>
              <a:rPr lang="en-US" sz="2800" b="1" dirty="0" smtClean="0">
                <a:solidFill>
                  <a:schemeClr val="tx1"/>
                </a:solidFill>
                <a:latin typeface="Times New Roman" pitchFamily="18" charset="0"/>
                <a:cs typeface="Times New Roman" pitchFamily="18" charset="0"/>
              </a:rPr>
              <a:t> </a:t>
            </a:r>
            <a:r>
              <a:rPr lang="en-US" sz="2800" b="1" dirty="0" err="1" smtClean="0">
                <a:solidFill>
                  <a:schemeClr val="tx1"/>
                </a:solidFill>
                <a:latin typeface="Times New Roman" pitchFamily="18" charset="0"/>
                <a:cs typeface="Times New Roman" pitchFamily="18" charset="0"/>
              </a:rPr>
              <a:t>Một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018819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a:grpSpLocks/>
          </p:cNvGrpSpPr>
          <p:nvPr/>
        </p:nvGrpSpPr>
        <p:grpSpPr bwMode="auto">
          <a:xfrm>
            <a:off x="243849" y="1488295"/>
            <a:ext cx="2971799" cy="3628608"/>
            <a:chOff x="4320" y="1152"/>
            <a:chExt cx="414" cy="402"/>
          </a:xfrm>
          <a:solidFill>
            <a:srgbClr val="FFC000"/>
          </a:solidFill>
        </p:grpSpPr>
        <p:sp>
          <p:nvSpPr>
            <p:cNvPr id="28" name="AutoShape 14"/>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defTabSz="914400" eaLnBrk="0" fontAlgn="base" hangingPunct="0">
                <a:spcBef>
                  <a:spcPct val="0"/>
                </a:spcBef>
                <a:spcAft>
                  <a:spcPct val="0"/>
                </a:spcAft>
                <a:defRPr/>
              </a:pPr>
              <a:endParaRPr lang="en-US" sz="1800">
                <a:solidFill>
                  <a:srgbClr val="000000"/>
                </a:solidFill>
              </a:endParaRPr>
            </a:p>
          </p:txBody>
        </p:sp>
        <p:sp>
          <p:nvSpPr>
            <p:cNvPr id="29" name="Freeform 28"/>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defTabSz="914400" eaLnBrk="0" fontAlgn="base" hangingPunct="0">
                <a:spcBef>
                  <a:spcPct val="0"/>
                </a:spcBef>
                <a:spcAft>
                  <a:spcPct val="0"/>
                </a:spcAft>
                <a:defRPr/>
              </a:pPr>
              <a:endParaRPr lang="en-US" sz="1800">
                <a:solidFill>
                  <a:srgbClr val="000000"/>
                </a:solidFill>
              </a:endParaRPr>
            </a:p>
          </p:txBody>
        </p:sp>
      </p:grpSp>
      <p:grpSp>
        <p:nvGrpSpPr>
          <p:cNvPr id="24" name="Group 23"/>
          <p:cNvGrpSpPr>
            <a:grpSpLocks/>
          </p:cNvGrpSpPr>
          <p:nvPr/>
        </p:nvGrpSpPr>
        <p:grpSpPr bwMode="auto">
          <a:xfrm>
            <a:off x="3367891" y="1439878"/>
            <a:ext cx="2971799" cy="3690744"/>
            <a:chOff x="4320" y="1152"/>
            <a:chExt cx="414" cy="402"/>
          </a:xfrm>
          <a:solidFill>
            <a:srgbClr val="FFC000"/>
          </a:solidFill>
        </p:grpSpPr>
        <p:sp>
          <p:nvSpPr>
            <p:cNvPr id="25" name="AutoShape 14"/>
            <p:cNvSpPr>
              <a:spLocks noChangeArrowheads="1"/>
            </p:cNvSpPr>
            <p:nvPr/>
          </p:nvSpPr>
          <p:spPr bwMode="gray">
            <a:xfrm>
              <a:off x="4320"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defTabSz="914400" eaLnBrk="0" fontAlgn="base" hangingPunct="0">
                <a:spcBef>
                  <a:spcPct val="0"/>
                </a:spcBef>
                <a:spcAft>
                  <a:spcPct val="0"/>
                </a:spcAft>
                <a:defRPr/>
              </a:pPr>
              <a:endParaRPr lang="en-US" sz="1800">
                <a:solidFill>
                  <a:srgbClr val="000000"/>
                </a:solidFill>
              </a:endParaRPr>
            </a:p>
          </p:txBody>
        </p:sp>
        <p:sp>
          <p:nvSpPr>
            <p:cNvPr id="26" name="Freeform 25"/>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defTabSz="914400" eaLnBrk="0" fontAlgn="base" hangingPunct="0">
                <a:spcBef>
                  <a:spcPct val="0"/>
                </a:spcBef>
                <a:spcAft>
                  <a:spcPct val="0"/>
                </a:spcAft>
                <a:defRPr/>
              </a:pPr>
              <a:endParaRPr lang="en-US" sz="1800">
                <a:solidFill>
                  <a:srgbClr val="000000"/>
                </a:solidFill>
              </a:endParaRPr>
            </a:p>
          </p:txBody>
        </p:sp>
      </p:grpSp>
      <p:grpSp>
        <p:nvGrpSpPr>
          <p:cNvPr id="21" name="Group 20"/>
          <p:cNvGrpSpPr>
            <a:grpSpLocks/>
          </p:cNvGrpSpPr>
          <p:nvPr/>
        </p:nvGrpSpPr>
        <p:grpSpPr bwMode="auto">
          <a:xfrm>
            <a:off x="6553200" y="1488295"/>
            <a:ext cx="2319356" cy="3609736"/>
            <a:chOff x="4346" y="1152"/>
            <a:chExt cx="414" cy="402"/>
          </a:xfrm>
          <a:solidFill>
            <a:srgbClr val="FFC000"/>
          </a:solidFill>
        </p:grpSpPr>
        <p:sp>
          <p:nvSpPr>
            <p:cNvPr id="22" name="AutoShape 14"/>
            <p:cNvSpPr>
              <a:spLocks noChangeArrowheads="1"/>
            </p:cNvSpPr>
            <p:nvPr/>
          </p:nvSpPr>
          <p:spPr bwMode="gray">
            <a:xfrm>
              <a:off x="4346" y="1152"/>
              <a:ext cx="414" cy="402"/>
            </a:xfrm>
            <a:prstGeom prst="roundRect">
              <a:avLst>
                <a:gd name="adj" fmla="val 11921"/>
              </a:avLst>
            </a:prstGeom>
            <a:grpFill/>
            <a:ln w="25400">
              <a:solidFill>
                <a:srgbClr val="FFFFFF"/>
              </a:solidFill>
              <a:round/>
              <a:headEnd/>
              <a:tailEnd/>
            </a:ln>
            <a:effectLst>
              <a:outerShdw dist="53882" dir="2700000" algn="ctr" rotWithShape="0">
                <a:srgbClr val="000000">
                  <a:alpha val="50000"/>
                </a:srgbClr>
              </a:outerShdw>
            </a:effectLst>
          </p:spPr>
          <p:txBody>
            <a:bodyPr wrap="none" anchor="ctr"/>
            <a:lstStyle/>
            <a:p>
              <a:pPr defTabSz="914400" eaLnBrk="0" fontAlgn="base" hangingPunct="0">
                <a:spcBef>
                  <a:spcPct val="0"/>
                </a:spcBef>
                <a:spcAft>
                  <a:spcPct val="0"/>
                </a:spcAft>
                <a:defRPr/>
              </a:pPr>
              <a:endParaRPr lang="en-US" sz="1800">
                <a:solidFill>
                  <a:srgbClr val="000000"/>
                </a:solidFill>
              </a:endParaRPr>
            </a:p>
          </p:txBody>
        </p:sp>
        <p:sp>
          <p:nvSpPr>
            <p:cNvPr id="23" name="Freeform 22"/>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pFill/>
            <a:ln w="0">
              <a:noFill/>
              <a:prstDash val="solid"/>
              <a:round/>
              <a:headEnd/>
              <a:tailEnd/>
            </a:ln>
          </p:spPr>
          <p:txBody>
            <a:bodyPr/>
            <a:lstStyle/>
            <a:p>
              <a:pPr defTabSz="914400" eaLnBrk="0" fontAlgn="base" hangingPunct="0">
                <a:spcBef>
                  <a:spcPct val="0"/>
                </a:spcBef>
                <a:spcAft>
                  <a:spcPct val="0"/>
                </a:spcAft>
                <a:defRPr/>
              </a:pPr>
              <a:endParaRPr lang="en-US" sz="1800">
                <a:solidFill>
                  <a:srgbClr val="000000"/>
                </a:solidFill>
              </a:endParaRPr>
            </a:p>
          </p:txBody>
        </p:sp>
      </p:grpSp>
      <p:sp>
        <p:nvSpPr>
          <p:cNvPr id="37" name="Freeform 36"/>
          <p:cNvSpPr>
            <a:spLocks/>
          </p:cNvSpPr>
          <p:nvPr/>
        </p:nvSpPr>
        <p:spPr bwMode="gray">
          <a:xfrm rot="3962219">
            <a:off x="2275289" y="-172239"/>
            <a:ext cx="273844" cy="2611437"/>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1800">
              <a:solidFill>
                <a:srgbClr val="000000"/>
              </a:solidFill>
            </a:endParaRPr>
          </a:p>
        </p:txBody>
      </p:sp>
      <p:sp>
        <p:nvSpPr>
          <p:cNvPr id="38" name="Freeform 37"/>
          <p:cNvSpPr>
            <a:spLocks/>
          </p:cNvSpPr>
          <p:nvPr/>
        </p:nvSpPr>
        <p:spPr bwMode="gray">
          <a:xfrm rot="21216905">
            <a:off x="4480265" y="718255"/>
            <a:ext cx="331787" cy="769144"/>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1800">
              <a:solidFill>
                <a:srgbClr val="000000"/>
              </a:solidFill>
            </a:endParaRPr>
          </a:p>
        </p:txBody>
      </p:sp>
      <p:sp>
        <p:nvSpPr>
          <p:cNvPr id="42" name="Freeform 41"/>
          <p:cNvSpPr>
            <a:spLocks/>
          </p:cNvSpPr>
          <p:nvPr/>
        </p:nvSpPr>
        <p:spPr bwMode="gray">
          <a:xfrm rot="17271177" flipH="1">
            <a:off x="6655709" y="-264682"/>
            <a:ext cx="286940" cy="2879684"/>
          </a:xfrm>
          <a:custGeom>
            <a:avLst/>
            <a:gdLst>
              <a:gd name="T0" fmla="*/ 2147483647 w 142"/>
              <a:gd name="T1" fmla="*/ 2147483647 h 604"/>
              <a:gd name="T2" fmla="*/ 2147483647 w 142"/>
              <a:gd name="T3" fmla="*/ 2147483647 h 604"/>
              <a:gd name="T4" fmla="*/ 0 w 142"/>
              <a:gd name="T5" fmla="*/ 2147483647 h 604"/>
              <a:gd name="T6" fmla="*/ 2147483647 w 142"/>
              <a:gd name="T7" fmla="*/ 2147483647 h 604"/>
              <a:gd name="T8" fmla="*/ 2147483647 w 142"/>
              <a:gd name="T9" fmla="*/ 2147483647 h 604"/>
              <a:gd name="T10" fmla="*/ 2147483647 w 142"/>
              <a:gd name="T11" fmla="*/ 2147483647 h 604"/>
              <a:gd name="T12" fmla="*/ 2147483647 w 142"/>
              <a:gd name="T13" fmla="*/ 0 h 604"/>
              <a:gd name="T14" fmla="*/ 2147483647 w 142"/>
              <a:gd name="T15" fmla="*/ 2147483647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914400" eaLnBrk="0" fontAlgn="base" hangingPunct="0">
              <a:spcBef>
                <a:spcPct val="0"/>
              </a:spcBef>
              <a:spcAft>
                <a:spcPct val="0"/>
              </a:spcAft>
            </a:pPr>
            <a:endParaRPr lang="en-US" sz="1800">
              <a:solidFill>
                <a:srgbClr val="000000"/>
              </a:solidFill>
            </a:endParaRPr>
          </a:p>
        </p:txBody>
      </p:sp>
      <p:pic>
        <p:nvPicPr>
          <p:cNvPr id="43" name="Picture 42"/>
          <p:cNvPicPr>
            <a:picLocks noChangeAspect="1"/>
          </p:cNvPicPr>
          <p:nvPr/>
        </p:nvPicPr>
        <p:blipFill>
          <a:blip r:embed="rId3"/>
          <a:stretch>
            <a:fillRect/>
          </a:stretch>
        </p:blipFill>
        <p:spPr>
          <a:xfrm>
            <a:off x="0" y="186512"/>
            <a:ext cx="9144000" cy="678656"/>
          </a:xfrm>
          <a:prstGeom prst="roundRect">
            <a:avLst>
              <a:gd name="adj" fmla="val 8594"/>
            </a:avLst>
          </a:prstGeom>
          <a:solidFill>
            <a:srgbClr val="FFFF00"/>
          </a:solidFill>
          <a:ln>
            <a:noFill/>
          </a:ln>
          <a:effectLst>
            <a:reflection blurRad="12700" stA="38000" endPos="28000" dist="5000" dir="5400000" sy="-100000" algn="bl" rotWithShape="0"/>
          </a:effectLst>
        </p:spPr>
      </p:pic>
      <p:sp>
        <p:nvSpPr>
          <p:cNvPr id="41" name="Rectangle 40"/>
          <p:cNvSpPr>
            <a:spLocks noChangeArrowheads="1"/>
          </p:cNvSpPr>
          <p:nvPr/>
        </p:nvSpPr>
        <p:spPr bwMode="gray">
          <a:xfrm>
            <a:off x="685800" y="292894"/>
            <a:ext cx="7049827" cy="523220"/>
          </a:xfrm>
          <a:prstGeom prst="rect">
            <a:avLst/>
          </a:prstGeom>
          <a:noFill/>
          <a:ln>
            <a:noFill/>
          </a:ln>
          <a:effectLst>
            <a:outerShdw dist="17961" dir="2700000" algn="ctr" rotWithShape="0">
              <a:srgbClr val="C0C0C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ctr" defTabSz="914400" eaLnBrk="0" fontAlgn="base" hangingPunct="0">
              <a:spcBef>
                <a:spcPct val="0"/>
              </a:spcBef>
              <a:spcAft>
                <a:spcPct val="0"/>
              </a:spcAft>
            </a:pPr>
            <a:r>
              <a:rPr lang="en-US" sz="2800" b="1" dirty="0">
                <a:solidFill>
                  <a:schemeClr val="bg1"/>
                </a:solidFill>
                <a:latin typeface="Times New Roman" pitchFamily="18" charset="0"/>
                <a:cs typeface="Times New Roman" pitchFamily="18" charset="0"/>
              </a:rPr>
              <a:t>I</a:t>
            </a:r>
            <a:r>
              <a:rPr lang="en-US" sz="2800" b="1" smtClean="0">
                <a:solidFill>
                  <a:schemeClr val="bg1"/>
                </a:solidFill>
                <a:latin typeface="Times New Roman" pitchFamily="18" charset="0"/>
                <a:cs typeface="Times New Roman" pitchFamily="18" charset="0"/>
              </a:rPr>
              <a:t>. GIỚI THIỆU VỀ </a:t>
            </a:r>
            <a:r>
              <a:rPr lang="en-US" sz="2800" b="1">
                <a:solidFill>
                  <a:schemeClr val="bg1"/>
                </a:solidFill>
                <a:latin typeface="Times New Roman" pitchFamily="18" charset="0"/>
                <a:cs typeface="Times New Roman" pitchFamily="18" charset="0"/>
              </a:rPr>
              <a:t>BIỆN </a:t>
            </a:r>
            <a:r>
              <a:rPr lang="en-US" sz="2800" b="1" smtClean="0">
                <a:solidFill>
                  <a:schemeClr val="bg1"/>
                </a:solidFill>
                <a:latin typeface="Times New Roman" pitchFamily="18" charset="0"/>
                <a:cs typeface="Times New Roman" pitchFamily="18" charset="0"/>
              </a:rPr>
              <a:t>PHÁP GIÁO DỤC</a:t>
            </a:r>
            <a:endParaRPr lang="en-US" sz="2800" b="1" dirty="0">
              <a:solidFill>
                <a:schemeClr val="bg1"/>
              </a:solidFill>
              <a:latin typeface="Times New Roman" pitchFamily="18" charset="0"/>
              <a:cs typeface="Times New Roman" pitchFamily="18" charset="0"/>
            </a:endParaRPr>
          </a:p>
        </p:txBody>
      </p:sp>
      <p:sp>
        <p:nvSpPr>
          <p:cNvPr id="44" name="TextBox 43"/>
          <p:cNvSpPr txBox="1">
            <a:spLocks noChangeArrowheads="1"/>
          </p:cNvSpPr>
          <p:nvPr/>
        </p:nvSpPr>
        <p:spPr bwMode="auto">
          <a:xfrm>
            <a:off x="362132" y="1409773"/>
            <a:ext cx="2743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0" fontAlgn="base" hangingPunct="0">
              <a:spcBef>
                <a:spcPct val="0"/>
              </a:spcBef>
              <a:spcAft>
                <a:spcPct val="0"/>
              </a:spcAft>
            </a:pP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mới</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giúp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triển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phẩm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Mục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điều</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đó</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9474" name="TextBox 44"/>
          <p:cNvSpPr txBox="1">
            <a:spLocks noChangeArrowheads="1"/>
          </p:cNvSpPr>
          <p:nvPr/>
        </p:nvSpPr>
        <p:spPr bwMode="auto">
          <a:xfrm>
            <a:off x="3465749" y="1459793"/>
            <a:ext cx="287394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thú</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khan.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em</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sẽ</a:t>
            </a:r>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nhanh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giờ</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
        <p:nvSpPr>
          <p:cNvPr id="19477" name="TextBox 46"/>
          <p:cNvSpPr txBox="1">
            <a:spLocks noChangeArrowheads="1"/>
          </p:cNvSpPr>
          <p:nvPr/>
        </p:nvSpPr>
        <p:spPr bwMode="auto">
          <a:xfrm>
            <a:off x="6751377" y="1234495"/>
            <a:ext cx="19685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914400" eaLnBrk="0" fontAlgn="base" hangingPunct="0">
              <a:spcBef>
                <a:spcPct val="0"/>
              </a:spcBef>
              <a:spcAft>
                <a:spcPct val="0"/>
              </a:spcAft>
            </a:pPr>
            <a:endParaRPr lang="pt-BR" sz="2400" dirty="0">
              <a:latin typeface="Times New Roman" pitchFamily="18" charset="0"/>
              <a:cs typeface="Times New Roman" pitchFamily="18" charset="0"/>
            </a:endParaRPr>
          </a:p>
          <a:p>
            <a:pPr algn="ctr" defTabSz="914400" eaLnBrk="0" fontAlgn="base" hangingPunct="0">
              <a:spcBef>
                <a:spcPct val="0"/>
              </a:spcBef>
              <a:spcAft>
                <a:spcPct val="0"/>
              </a:spcAft>
            </a:pP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Toán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dụng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số</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đen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phấn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trắng</a:t>
            </a:r>
            <a:r>
              <a:rPr lang="en-US" sz="2400"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268422480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circle(in)">
                                      <p:cBhvr>
                                        <p:cTn id="7" dur="2000"/>
                                        <p:tgtEl>
                                          <p:spTgt spid="41"/>
                                        </p:tgtEl>
                                      </p:cBhvr>
                                    </p:animEffect>
                                  </p:childTnLst>
                                </p:cTn>
                              </p:par>
                              <p:par>
                                <p:cTn id="8" presetID="6" presetClass="entr" presetSubtype="1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circle(in)">
                                      <p:cBhvr>
                                        <p:cTn id="10" dur="20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circle(in)">
                                      <p:cBhvr>
                                        <p:cTn id="15" dur="20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circle(in)">
                                      <p:cBhvr>
                                        <p:cTn id="20" dur="2000"/>
                                        <p:tgtEl>
                                          <p:spTgt spid="44"/>
                                        </p:tgtEl>
                                      </p:cBhvr>
                                    </p:animEffect>
                                  </p:childTnLst>
                                </p:cTn>
                              </p:par>
                              <p:par>
                                <p:cTn id="21" presetID="6" presetClass="entr" presetSubtype="16"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circle(in)">
                                      <p:cBhvr>
                                        <p:cTn id="28" dur="20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9474"/>
                                        </p:tgtEl>
                                        <p:attrNameLst>
                                          <p:attrName>style.visibility</p:attrName>
                                        </p:attrNameLst>
                                      </p:cBhvr>
                                      <p:to>
                                        <p:strVal val="visible"/>
                                      </p:to>
                                    </p:set>
                                    <p:animEffect transition="in" filter="circle(in)">
                                      <p:cBhvr>
                                        <p:cTn id="33" dur="2000"/>
                                        <p:tgtEl>
                                          <p:spTgt spid="19474"/>
                                        </p:tgtEl>
                                      </p:cBhvr>
                                    </p:animEffect>
                                  </p:childTnLst>
                                </p:cTn>
                              </p:par>
                              <p:par>
                                <p:cTn id="34" presetID="6" presetClass="entr" presetSubtype="16"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circle(in)">
                                      <p:cBhvr>
                                        <p:cTn id="36" dur="20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ircle(in)">
                                      <p:cBhvr>
                                        <p:cTn id="41" dur="2000"/>
                                        <p:tgtEl>
                                          <p:spTgt spid="42"/>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9477"/>
                                        </p:tgtEl>
                                        <p:attrNameLst>
                                          <p:attrName>style.visibility</p:attrName>
                                        </p:attrNameLst>
                                      </p:cBhvr>
                                      <p:to>
                                        <p:strVal val="visible"/>
                                      </p:to>
                                    </p:set>
                                    <p:animEffect transition="in" filter="circle(in)">
                                      <p:cBhvr>
                                        <p:cTn id="46" dur="2000"/>
                                        <p:tgtEl>
                                          <p:spTgt spid="19477"/>
                                        </p:tgtEl>
                                      </p:cBhvr>
                                    </p:animEffect>
                                  </p:childTnLst>
                                </p:cTn>
                              </p:par>
                              <p:par>
                                <p:cTn id="47" presetID="6"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circle(in)">
                                      <p:cBhvr>
                                        <p:cTn id="49"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42" grpId="0" animBg="1"/>
      <p:bldP spid="41" grpId="0"/>
      <p:bldP spid="44" grpId="0"/>
      <p:bldP spid="19474" grpId="0"/>
      <p:bldP spid="1947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3350"/>
            <a:ext cx="8686800" cy="3785652"/>
          </a:xfrm>
          <a:prstGeom prst="rect">
            <a:avLst/>
          </a:prstGeom>
        </p:spPr>
        <p:txBody>
          <a:bodyPr wrap="square">
            <a:spAutoFit/>
          </a:bodyPr>
          <a:lstStyle/>
          <a:p>
            <a:pPr algn="just"/>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Qua những </a:t>
            </a:r>
            <a:r>
              <a:rPr lang="en-US" sz="2000" dirty="0" err="1" smtClean="0">
                <a:latin typeface="Times New Roman" pitchFamily="18" charset="0"/>
                <a:cs typeface="Times New Roman" pitchFamily="18" charset="0"/>
              </a:rPr>
              <a:t>phương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pháp</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truyền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thống</a:t>
            </a: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ấy, bên cạnh ưu điểm, tôi nhận thấy còn tồn tại những hạn chế như sau: </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a:t>
            </a:r>
            <a:r>
              <a:rPr lang="en-US" sz="2000" smtClean="0">
                <a:latin typeface="Times New Roman" pitchFamily="18" charset="0"/>
                <a:cs typeface="Times New Roman" pitchFamily="18" charset="0"/>
              </a:rPr>
              <a:t>- Còn vài em chưa phối hợp tốt với giáo viên trong giờ học.</a:t>
            </a:r>
            <a:endParaRPr lang="en-US" sz="2000" dirty="0">
              <a:latin typeface="Times New Roman" pitchFamily="18" charset="0"/>
              <a:cs typeface="Times New Roman" pitchFamily="18" charset="0"/>
            </a:endParaRPr>
          </a:p>
          <a:p>
            <a:pPr algn="just"/>
            <a:r>
              <a:rPr lang="en-US" sz="2000" dirty="0" smtClean="0">
                <a:latin typeface="Times New Roman" pitchFamily="18" charset="0"/>
                <a:cs typeface="Times New Roman" pitchFamily="18" charset="0"/>
              </a:rPr>
              <a:t>	</a:t>
            </a:r>
            <a:r>
              <a:rPr lang="vi-VN" sz="2000" smtClean="0">
                <a:latin typeface="Times New Roman" pitchFamily="18" charset="0"/>
                <a:cs typeface="Times New Roman" pitchFamily="18" charset="0"/>
              </a:rPr>
              <a:t>- </a:t>
            </a:r>
            <a:r>
              <a:rPr lang="vi-VN" sz="2000">
                <a:latin typeface="Times New Roman" pitchFamily="18" charset="0"/>
                <a:cs typeface="Times New Roman" pitchFamily="18" charset="0"/>
              </a:rPr>
              <a:t>Việc chuẩn bị đồ dùng học tập cũng khiến giáo viên mất nhiều công sức, thời gian, tốn kém về tiền bạ</a:t>
            </a:r>
            <a:r>
              <a:rPr lang="en-US" sz="2000">
                <a:latin typeface="Times New Roman" pitchFamily="18" charset="0"/>
                <a:cs typeface="Times New Roman" pitchFamily="18" charset="0"/>
              </a:rPr>
              <a:t>c.</a:t>
            </a:r>
          </a:p>
          <a:p>
            <a:pPr algn="just"/>
            <a:r>
              <a:rPr lang="en-US" sz="2000" dirty="0" smtClean="0">
                <a:latin typeface="Times New Roman" pitchFamily="18" charset="0"/>
                <a:cs typeface="Times New Roman" pitchFamily="18" charset="0"/>
              </a:rPr>
              <a:t>	- </a:t>
            </a:r>
            <a:r>
              <a:rPr lang="en-US" sz="2000" dirty="0" err="1">
                <a:latin typeface="Times New Roman" pitchFamily="18" charset="0"/>
                <a:cs typeface="Times New Roman" pitchFamily="18" charset="0"/>
              </a:rPr>
              <a:t>Phần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thường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truyền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thức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làm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mẫu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khiến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cho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lớp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trở</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nặng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nề</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và</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em</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dễ</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mất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tập</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trung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có</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hứng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thú</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với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môn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dẫn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đến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hiệu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quả</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giờ</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không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mệt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mỏi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uể</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oải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sau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mỗi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tiết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r>
              <a:rPr lang="en-US" sz="2000" dirty="0">
                <a:latin typeface="Times New Roman" pitchFamily="18" charset="0"/>
                <a:cs typeface="Times New Roman" pitchFamily="18" charset="0"/>
              </a:rPr>
              <a:t>.</a:t>
            </a:r>
          </a:p>
          <a:p>
            <a:pPr algn="just"/>
            <a:r>
              <a:rPr lang="en-US" sz="2000" smtClean="0">
                <a:latin typeface="Times New Roman" pitchFamily="18" charset="0"/>
                <a:cs typeface="Times New Roman" pitchFamily="18" charset="0"/>
              </a:rPr>
              <a:t>	</a:t>
            </a:r>
            <a:r>
              <a:rPr lang="pt-BR" sz="2000" smtClean="0">
                <a:latin typeface="Times New Roman" pitchFamily="18" charset="0"/>
                <a:cs typeface="Times New Roman" pitchFamily="18" charset="0"/>
              </a:rPr>
              <a:t>Xuất </a:t>
            </a:r>
            <a:r>
              <a:rPr lang="pt-BR" sz="2000" dirty="0">
                <a:latin typeface="Times New Roman" pitchFamily="18" charset="0"/>
                <a:cs typeface="Times New Roman" pitchFamily="18" charset="0"/>
              </a:rPr>
              <a:t>phát từ lí do trên cùng với mong muốn thành công hơn trong công tác giảng dạy, tôi đã chọn </a:t>
            </a:r>
            <a:r>
              <a:rPr lang="pt-BR" sz="2000" b="1" i="1" dirty="0">
                <a:latin typeface="Times New Roman" pitchFamily="18" charset="0"/>
                <a:cs typeface="Times New Roman" pitchFamily="18" charset="0"/>
              </a:rPr>
              <a:t>“</a:t>
            </a:r>
            <a:r>
              <a:rPr lang="en-US" sz="2000" b="1" i="1" dirty="0" err="1">
                <a:latin typeface="Times New Roman" pitchFamily="18" charset="0"/>
                <a:cs typeface="Times New Roman" pitchFamily="18" charset="0"/>
              </a:rPr>
              <a:t>Biện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pháp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ứng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dụng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công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nghệ</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thông</a:t>
            </a:r>
            <a:r>
              <a:rPr lang="en-US" sz="2000" b="1" i="1" dirty="0">
                <a:latin typeface="Times New Roman" pitchFamily="18" charset="0"/>
                <a:cs typeface="Times New Roman" pitchFamily="18" charset="0"/>
              </a:rPr>
              <a:t> tin </a:t>
            </a:r>
            <a:r>
              <a:rPr lang="en-US" sz="2000" b="1" i="1" dirty="0" err="1">
                <a:latin typeface="Times New Roman" pitchFamily="18" charset="0"/>
                <a:cs typeface="Times New Roman" pitchFamily="18" charset="0"/>
              </a:rPr>
              <a:t>trong</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giờ</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học</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môn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Toán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lớp</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Một</a:t>
            </a:r>
            <a:r>
              <a:rPr lang="en-US" sz="2000" b="1" i="1" dirty="0">
                <a:latin typeface="Times New Roman" pitchFamily="18" charset="0"/>
                <a:cs typeface="Times New Roman" pitchFamily="18" charset="0"/>
              </a:rPr>
              <a:t>”</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để nghiên cứu và áp dụng.</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99777519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circle(in)">
                                      <p:cBhvr>
                                        <p:cTn id="17" dur="2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circle(in)">
                                      <p:cBhvr>
                                        <p:cTn id="22"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7" name="AutoShape 3"/>
          <p:cNvSpPr>
            <a:spLocks noChangeArrowheads="1"/>
          </p:cNvSpPr>
          <p:nvPr/>
        </p:nvSpPr>
        <p:spPr bwMode="ltGray">
          <a:xfrm>
            <a:off x="685800" y="895350"/>
            <a:ext cx="7848599" cy="1219200"/>
          </a:xfrm>
          <a:prstGeom prst="roundRect">
            <a:avLst>
              <a:gd name="adj" fmla="val 16449"/>
            </a:avLst>
          </a:prstGeom>
          <a:solidFill>
            <a:srgbClr val="FF99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defTabSz="914400" eaLnBrk="0" fontAlgn="base" hangingPunct="0">
              <a:spcBef>
                <a:spcPct val="0"/>
              </a:spcBef>
              <a:spcAft>
                <a:spcPct val="0"/>
              </a:spcAft>
              <a:defRPr/>
            </a:pP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Được</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sự</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quan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tâm</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chỉ</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đạo</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sâu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sát</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của</a:t>
            </a:r>
            <a:r>
              <a:rPr lang="en-US" sz="2800" b="1" dirty="0" smtClean="0">
                <a:solidFill>
                  <a:schemeClr val="tx1"/>
                </a:solidFill>
                <a:latin typeface="Times New Roman" panose="02020603050405020304" pitchFamily="18" charset="0"/>
                <a:cs typeface="Times New Roman" panose="02020603050405020304" pitchFamily="18" charset="0"/>
              </a:rPr>
              <a:t> Ban </a:t>
            </a:r>
            <a:r>
              <a:rPr lang="en-US" sz="2800" b="1" dirty="0" err="1" smtClean="0">
                <a:solidFill>
                  <a:schemeClr val="tx1"/>
                </a:solidFill>
                <a:latin typeface="Times New Roman" panose="02020603050405020304" pitchFamily="18" charset="0"/>
                <a:cs typeface="Times New Roman" panose="02020603050405020304" pitchFamily="18" charset="0"/>
              </a:rPr>
              <a:t>giám</a:t>
            </a:r>
            <a:endParaRPr lang="en-US" sz="2800" b="1" dirty="0" smtClean="0">
              <a:solidFill>
                <a:schemeClr val="tx1"/>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h</a:t>
            </a:r>
            <a:r>
              <a:rPr lang="en-US" sz="2800" b="1" dirty="0" err="1" smtClean="0">
                <a:solidFill>
                  <a:schemeClr val="tx1"/>
                </a:solidFill>
                <a:latin typeface="Times New Roman" panose="02020603050405020304" pitchFamily="18" charset="0"/>
                <a:cs typeface="Times New Roman" panose="02020603050405020304" pitchFamily="18" charset="0"/>
              </a:rPr>
              <a:t>iệu</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trường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bộ</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phận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chuyên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môn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luôn</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hướng</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dẫn</a:t>
            </a:r>
            <a:r>
              <a:rPr lang="en-US" sz="2800" b="1" dirty="0" smtClean="0">
                <a:solidFill>
                  <a:schemeClr val="tx1"/>
                </a:solidFill>
                <a:latin typeface="Times New Roman" panose="02020603050405020304" pitchFamily="18" charset="0"/>
                <a:cs typeface="Times New Roman" panose="02020603050405020304" pitchFamily="18" charset="0"/>
              </a:rPr>
              <a:t>,</a:t>
            </a:r>
          </a:p>
          <a:p>
            <a:pPr defTabSz="914400" eaLnBrk="0" fontAlgn="base" hangingPunct="0">
              <a:spcBef>
                <a:spcPct val="0"/>
              </a:spcBef>
              <a:spcAft>
                <a:spcPct val="0"/>
              </a:spcAft>
              <a:defRPr/>
            </a:pPr>
            <a:r>
              <a:rPr lang="en-US" sz="2800" b="1" dirty="0" err="1">
                <a:solidFill>
                  <a:schemeClr val="tx1"/>
                </a:solidFill>
                <a:latin typeface="Times New Roman" panose="02020603050405020304" pitchFamily="18" charset="0"/>
                <a:cs typeface="Times New Roman" panose="02020603050405020304" pitchFamily="18" charset="0"/>
              </a:rPr>
              <a:t>g</a:t>
            </a:r>
            <a:r>
              <a:rPr lang="en-US" sz="2800" b="1" dirty="0" err="1" smtClean="0">
                <a:solidFill>
                  <a:schemeClr val="tx1"/>
                </a:solidFill>
                <a:latin typeface="Times New Roman" panose="02020603050405020304" pitchFamily="18" charset="0"/>
                <a:cs typeface="Times New Roman" panose="02020603050405020304" pitchFamily="18" charset="0"/>
              </a:rPr>
              <a:t>iúp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đỡ</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kịp</a:t>
            </a:r>
            <a:r>
              <a:rPr lang="en-US" sz="2800" b="1" dirty="0" smtClean="0">
                <a:solidFill>
                  <a:schemeClr val="tx1"/>
                </a:solidFill>
                <a:latin typeface="Times New Roman" panose="02020603050405020304" pitchFamily="18" charset="0"/>
                <a:cs typeface="Times New Roman" panose="02020603050405020304" pitchFamily="18" charset="0"/>
              </a:rPr>
              <a:t> </a:t>
            </a:r>
            <a:r>
              <a:rPr lang="en-US" sz="2800" b="1" dirty="0" err="1" smtClean="0">
                <a:solidFill>
                  <a:schemeClr val="tx1"/>
                </a:solidFill>
                <a:latin typeface="Times New Roman" panose="02020603050405020304" pitchFamily="18" charset="0"/>
                <a:cs typeface="Times New Roman" panose="02020603050405020304" pitchFamily="18" charset="0"/>
              </a:rPr>
              <a:t>thời</a:t>
            </a:r>
            <a:r>
              <a:rPr lang="en-US" sz="2800" b="1" dirty="0" smtClean="0">
                <a:solidFill>
                  <a:schemeClr val="tx1"/>
                </a:solidFill>
                <a:latin typeface="Times New Roman" panose="02020603050405020304" pitchFamily="18" charset="0"/>
                <a:cs typeface="Times New Roman" panose="02020603050405020304" pitchFamily="18" charset="0"/>
              </a:rPr>
              <a:t>.</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AutoShape 4"/>
          <p:cNvSpPr>
            <a:spLocks noChangeArrowheads="1"/>
          </p:cNvSpPr>
          <p:nvPr/>
        </p:nvSpPr>
        <p:spPr bwMode="ltGray">
          <a:xfrm>
            <a:off x="685803" y="2238435"/>
            <a:ext cx="7848598" cy="726281"/>
          </a:xfrm>
          <a:prstGeom prst="roundRect">
            <a:avLst>
              <a:gd name="adj" fmla="val 16227"/>
            </a:avLst>
          </a:prstGeom>
          <a:solidFill>
            <a:srgbClr val="009999"/>
          </a:solidFill>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defTabSz="914400" eaLnBrk="0" fontAlgn="base" hangingPunct="0">
              <a:spcBef>
                <a:spcPct val="0"/>
              </a:spcBef>
              <a:spcAft>
                <a:spcPct val="0"/>
              </a:spcAft>
              <a:defRPr/>
            </a:pPr>
            <a:r>
              <a:rPr lang="nl-NL" sz="2800" b="1" dirty="0">
                <a:solidFill>
                  <a:schemeClr val="tx1"/>
                </a:solidFill>
                <a:latin typeface="Times New Roman" panose="02020603050405020304" pitchFamily="18" charset="0"/>
                <a:cs typeface="Times New Roman" panose="02020603050405020304" pitchFamily="18" charset="0"/>
              </a:rPr>
              <a:t> </a:t>
            </a:r>
            <a:r>
              <a:rPr lang="nl-NL" sz="2800" b="1" dirty="0" smtClean="0">
                <a:solidFill>
                  <a:schemeClr val="tx1"/>
                </a:solidFill>
                <a:latin typeface="Times New Roman" panose="02020603050405020304" pitchFamily="18" charset="0"/>
                <a:cs typeface="Times New Roman" panose="02020603050405020304" pitchFamily="18" charset="0"/>
              </a:rPr>
              <a:t>Trường lớp khang trang, cơ sở vật chất đầy đủ.</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9" name="AutoShape 5"/>
          <p:cNvSpPr>
            <a:spLocks noChangeArrowheads="1"/>
          </p:cNvSpPr>
          <p:nvPr/>
        </p:nvSpPr>
        <p:spPr bwMode="ltGray">
          <a:xfrm>
            <a:off x="685803" y="3105150"/>
            <a:ext cx="7848598" cy="982712"/>
          </a:xfrm>
          <a:prstGeom prst="roundRect">
            <a:avLst>
              <a:gd name="adj" fmla="val 2201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defTabSz="914400" eaLnBrk="0" fontAlgn="base" hangingPunct="0">
              <a:spcBef>
                <a:spcPct val="0"/>
              </a:spcBef>
              <a:spcAft>
                <a:spcPct val="0"/>
              </a:spcAft>
              <a:defRPr/>
            </a:pPr>
            <a:endParaRPr lang="en-US" sz="2400" b="1" dirty="0">
              <a:solidFill>
                <a:srgbClr val="000000">
                  <a:lumMod val="75000"/>
                </a:srgbClr>
              </a:solidFill>
              <a:latin typeface="Times New Roman" panose="02020603050405020304" pitchFamily="18" charset="0"/>
              <a:cs typeface="Times New Roman" panose="02020603050405020304" pitchFamily="18" charset="0"/>
            </a:endParaRPr>
          </a:p>
        </p:txBody>
      </p:sp>
      <p:sp>
        <p:nvSpPr>
          <p:cNvPr id="10" name="Rectangle 6"/>
          <p:cNvSpPr>
            <a:spLocks noChangeArrowheads="1"/>
          </p:cNvSpPr>
          <p:nvPr/>
        </p:nvSpPr>
        <p:spPr bwMode="gray">
          <a:xfrm>
            <a:off x="2555882" y="1283494"/>
            <a:ext cx="453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r>
              <a:rPr lang="en-US" altLang="en-US" sz="2000" b="1">
                <a:solidFill>
                  <a:srgbClr val="080808"/>
                </a:solidFill>
                <a:latin typeface="Times New Roman" pitchFamily="18" charset="0"/>
                <a:cs typeface="Times New Roman" pitchFamily="18" charset="0"/>
              </a:rPr>
              <a:t> </a:t>
            </a:r>
          </a:p>
        </p:txBody>
      </p:sp>
      <p:sp>
        <p:nvSpPr>
          <p:cNvPr id="17" name="Rectangle 19"/>
          <p:cNvSpPr>
            <a:spLocks noChangeArrowheads="1"/>
          </p:cNvSpPr>
          <p:nvPr/>
        </p:nvSpPr>
        <p:spPr bwMode="gray">
          <a:xfrm>
            <a:off x="3187700" y="2449116"/>
            <a:ext cx="43116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171450" indent="-171450" defTabSz="914400" fontAlgn="base">
              <a:spcBef>
                <a:spcPct val="0"/>
              </a:spcBef>
              <a:spcAft>
                <a:spcPct val="0"/>
              </a:spcAft>
            </a:pPr>
            <a:endParaRPr lang="en-US" altLang="en-US" sz="2000" b="1">
              <a:solidFill>
                <a:srgbClr val="080808"/>
              </a:solidFill>
              <a:latin typeface="Times New Roman" pitchFamily="18" charset="0"/>
              <a:cs typeface="Times New Roman" pitchFamily="18" charset="0"/>
            </a:endParaRPr>
          </a:p>
        </p:txBody>
      </p:sp>
      <p:sp>
        <p:nvSpPr>
          <p:cNvPr id="2" name="Oval 1"/>
          <p:cNvSpPr/>
          <p:nvPr/>
        </p:nvSpPr>
        <p:spPr>
          <a:xfrm>
            <a:off x="1933582" y="57150"/>
            <a:ext cx="5618163" cy="7620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0" fontAlgn="base" hangingPunct="0">
              <a:spcBef>
                <a:spcPct val="0"/>
              </a:spcBef>
              <a:spcAft>
                <a:spcPct val="0"/>
              </a:spcAft>
              <a:defRPr/>
            </a:pPr>
            <a:r>
              <a:rPr lang="en-US" sz="4000" b="1" dirty="0" smtClean="0">
                <a:solidFill>
                  <a:srgbClr val="FF0000"/>
                </a:solidFill>
                <a:latin typeface="Times New Roman" panose="02020603050405020304" pitchFamily="18" charset="0"/>
                <a:cs typeface="Times New Roman" panose="02020603050405020304" pitchFamily="18" charset="0"/>
              </a:rPr>
              <a:t>THUẬN LỢI</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762000" y="3105150"/>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0" fontAlgn="base" hangingPunct="0">
              <a:spcBef>
                <a:spcPct val="0"/>
              </a:spcBef>
              <a:spcAft>
                <a:spcPct val="0"/>
              </a:spcAft>
            </a:pPr>
            <a:r>
              <a:rPr lang="en-US" sz="2800" b="1" dirty="0" err="1" smtClean="0">
                <a:latin typeface="Times New Roman" pitchFamily="18" charset="0"/>
                <a:cs typeface="Times New Roman" pitchFamily="18" charset="0"/>
              </a:rPr>
              <a:t>Đa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số</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huynh</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chăm</a:t>
            </a:r>
            <a:r>
              <a:rPr lang="en-US" sz="2800" b="1" smtClean="0">
                <a:latin typeface="Times New Roman" pitchFamily="18" charset="0"/>
                <a:cs typeface="Times New Roman" pitchFamily="18" charset="0"/>
              </a:rPr>
              <a:t> lo trang bị đầy đủ sách vở đảm bảo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2" name="AutoShape 5"/>
          <p:cNvSpPr>
            <a:spLocks noChangeArrowheads="1"/>
          </p:cNvSpPr>
          <p:nvPr/>
        </p:nvSpPr>
        <p:spPr bwMode="ltGray">
          <a:xfrm>
            <a:off x="685804" y="4189393"/>
            <a:ext cx="7848597" cy="860761"/>
          </a:xfrm>
          <a:prstGeom prst="roundRect">
            <a:avLst>
              <a:gd name="adj" fmla="val 22019"/>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defTabSz="914400" eaLnBrk="0" fontAlgn="base" hangingPunct="0">
              <a:spcBef>
                <a:spcPct val="0"/>
              </a:spcBef>
              <a:spcAft>
                <a:spcPct val="0"/>
              </a:spcAft>
              <a:defRPr/>
            </a:pPr>
            <a:endParaRPr lang="en-US" sz="2400" b="1" dirty="0">
              <a:solidFill>
                <a:srgbClr val="000000">
                  <a:lumMod val="75000"/>
                </a:srgbClr>
              </a:solidFill>
              <a:latin typeface="Times New Roman" panose="02020603050405020304" pitchFamily="18" charset="0"/>
              <a:cs typeface="Times New Roman" panose="02020603050405020304" pitchFamily="18" charset="0"/>
            </a:endParaRPr>
          </a:p>
        </p:txBody>
      </p:sp>
      <p:sp>
        <p:nvSpPr>
          <p:cNvPr id="23" name="TextBox 22"/>
          <p:cNvSpPr txBox="1">
            <a:spLocks noChangeArrowheads="1"/>
          </p:cNvSpPr>
          <p:nvPr/>
        </p:nvSpPr>
        <p:spPr bwMode="auto">
          <a:xfrm>
            <a:off x="762001" y="4189393"/>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0" fontAlgn="base" hangingPunct="0">
              <a:spcBef>
                <a:spcPct val="0"/>
              </a:spcBef>
              <a:spcAft>
                <a:spcPct val="0"/>
              </a:spcAft>
            </a:pPr>
            <a:r>
              <a:rPr lang="en-US" sz="2800" b="1" dirty="0" err="1" smtClean="0">
                <a:latin typeface="Times New Roman" pitchFamily="18" charset="0"/>
                <a:cs typeface="Times New Roman" pitchFamily="18" charset="0"/>
              </a:rPr>
              <a:t>Bản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luôn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tìm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tòi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pháp</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mới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trong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dạy</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793207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par>
                                <p:cTn id="21" presetID="22" presetClass="entr" presetSubtype="4" fill="hold" grpId="0" nodeType="withEffect" nodePh="1">
                                  <p:stCondLst>
                                    <p:cond delay="0"/>
                                  </p:stCondLst>
                                  <p:endCondLst>
                                    <p:cond evt="begin" delay="0">
                                      <p:tn val="21"/>
                                    </p:cond>
                                  </p:end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ircle(in)">
                                      <p:cBhvr>
                                        <p:cTn id="31" dur="2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circle(in)">
                                      <p:cBhvr>
                                        <p:cTn id="36" dur="2000"/>
                                        <p:tgtEl>
                                          <p:spTgt spid="22"/>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circle(in)">
                                      <p:cBhvr>
                                        <p:cTn id="3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7" grpId="0"/>
      <p:bldP spid="2" grpId="0" animBg="1"/>
      <p:bldP spid="3" grpId="0"/>
      <p:bldP spid="22" grpId="0" animBg="1"/>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ltGray">
          <a:xfrm>
            <a:off x="767716" y="1276350"/>
            <a:ext cx="8071484" cy="1676400"/>
          </a:xfrm>
          <a:prstGeom prst="roundRect">
            <a:avLst>
              <a:gd name="adj" fmla="val 16449"/>
            </a:avLst>
          </a:prstGeom>
          <a:solidFill>
            <a:srgbClr val="FF9900"/>
          </a:solidFill>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 1. Học sinh chưa có nhiều cơ hội tiếp cận công nghệ </a:t>
            </a:r>
          </a:p>
          <a:p>
            <a:pPr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thông tin trong học tập. Dạy học truyền thống bài </a:t>
            </a:r>
          </a:p>
          <a:p>
            <a:pPr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giảng chưa hứng thú, hấp dẫn học sinh.</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933582" y="57150"/>
            <a:ext cx="5618163" cy="8632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lang="en-US" sz="4000" b="1" dirty="0" smtClean="0">
                <a:solidFill>
                  <a:srgbClr val="FF0000"/>
                </a:solidFill>
                <a:latin typeface="Times New Roman" panose="02020603050405020304" pitchFamily="18" charset="0"/>
                <a:cs typeface="Times New Roman" panose="02020603050405020304" pitchFamily="18" charset="0"/>
              </a:rPr>
              <a:t>KHÓ KHĂN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0" name="AutoShape 5"/>
          <p:cNvSpPr>
            <a:spLocks noChangeArrowheads="1"/>
          </p:cNvSpPr>
          <p:nvPr/>
        </p:nvSpPr>
        <p:spPr bwMode="ltGray">
          <a:xfrm>
            <a:off x="739141" y="3181350"/>
            <a:ext cx="8039100" cy="1587519"/>
          </a:xfrm>
          <a:prstGeom prst="roundRect">
            <a:avLst>
              <a:gd name="adj" fmla="val 22019"/>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defTabSz="914400" eaLnBrk="0" fontAlgn="base" hangingPunct="0">
              <a:spcBef>
                <a:spcPct val="0"/>
              </a:spcBef>
              <a:spcAft>
                <a:spcPct val="0"/>
              </a:spcAft>
              <a:defRPr/>
            </a:pPr>
            <a:endParaRPr lang="en-US" sz="2400" b="1" dirty="0">
              <a:solidFill>
                <a:srgbClr val="000000">
                  <a:lumMod val="75000"/>
                </a:srgbClr>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777241" y="3498055"/>
            <a:ext cx="8001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defTabSz="914400" eaLnBrk="0" fontAlgn="base" hangingPunct="0">
              <a:spcBef>
                <a:spcPct val="0"/>
              </a:spcBef>
              <a:spcAft>
                <a:spcPct val="0"/>
              </a:spcAft>
              <a:defRPr/>
            </a:pPr>
            <a:r>
              <a:rPr lang="en-US" sz="2800" b="1">
                <a:latin typeface="Times New Roman" panose="02020603050405020304" pitchFamily="18" charset="0"/>
                <a:cs typeface="Times New Roman" panose="02020603050405020304" pitchFamily="18" charset="0"/>
              </a:rPr>
              <a:t>2</a:t>
            </a:r>
            <a:r>
              <a:rPr lang="en-US" sz="2800" b="1" smtClean="0">
                <a:latin typeface="Times New Roman" panose="02020603050405020304" pitchFamily="18" charset="0"/>
                <a:cs typeface="Times New Roman" panose="02020603050405020304" pitchFamily="18" charset="0"/>
              </a:rPr>
              <a:t>. Học sinh chưa hứng thú và tích cực trong học tập.</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8365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noChangeArrowheads="1"/>
          </p:cNvSpPr>
          <p:nvPr/>
        </p:nvSpPr>
        <p:spPr bwMode="ltGray">
          <a:xfrm>
            <a:off x="533401" y="1047750"/>
            <a:ext cx="8305800" cy="1956196"/>
          </a:xfrm>
          <a:prstGeom prst="roundRect">
            <a:avLst>
              <a:gd name="adj" fmla="val 16449"/>
            </a:avLst>
          </a:prstGeom>
          <a:solidFill>
            <a:schemeClr val="bg2">
              <a:lumMod val="90000"/>
            </a:schemeClr>
          </a:solidFill>
          <a:ln>
            <a:solidFill>
              <a:schemeClr val="accent2">
                <a:lumMod val="75000"/>
              </a:schemeClr>
            </a:solidFill>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just"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3. Học sinh chưa thực hành thường xuyên các phiếu </a:t>
            </a:r>
          </a:p>
          <a:p>
            <a:pPr algn="just" defTabSz="914400" eaLnBrk="0" fontAlgn="base" hangingPunct="0">
              <a:spcBef>
                <a:spcPct val="0"/>
              </a:spcBef>
              <a:spcAft>
                <a:spcPct val="0"/>
              </a:spcAft>
              <a:defRPr/>
            </a:pPr>
            <a:r>
              <a:rPr lang="en-US" sz="2800" b="1">
                <a:solidFill>
                  <a:schemeClr val="tx1"/>
                </a:solidFill>
                <a:latin typeface="Times New Roman" panose="02020603050405020304" pitchFamily="18" charset="0"/>
                <a:cs typeface="Times New Roman" panose="02020603050405020304" pitchFamily="18" charset="0"/>
              </a:rPr>
              <a:t>h</a:t>
            </a:r>
            <a:r>
              <a:rPr lang="en-US" sz="2800" b="1" smtClean="0">
                <a:solidFill>
                  <a:schemeClr val="tx1"/>
                </a:solidFill>
                <a:latin typeface="Times New Roman" panose="02020603050405020304" pitchFamily="18" charset="0"/>
                <a:cs typeface="Times New Roman" panose="02020603050405020304" pitchFamily="18" charset="0"/>
              </a:rPr>
              <a:t>ọc tập để đánh giá năng lực học toán. Giáo viên viết</a:t>
            </a:r>
          </a:p>
          <a:p>
            <a:pPr algn="just"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bảng truyền thống gây mất nhiều thời gian trong giờ </a:t>
            </a:r>
          </a:p>
          <a:p>
            <a:pPr algn="just" defTabSz="914400" eaLnBrk="0" fontAlgn="base" hangingPunct="0">
              <a:spcBef>
                <a:spcPct val="0"/>
              </a:spcBef>
              <a:spcAft>
                <a:spcPct val="0"/>
              </a:spcAft>
              <a:defRPr/>
            </a:pPr>
            <a:r>
              <a:rPr lang="en-US" sz="2800" b="1" smtClean="0">
                <a:solidFill>
                  <a:schemeClr val="tx1"/>
                </a:solidFill>
                <a:latin typeface="Times New Roman" panose="02020603050405020304" pitchFamily="18" charset="0"/>
                <a:cs typeface="Times New Roman" panose="02020603050405020304" pitchFamily="18" charset="0"/>
              </a:rPr>
              <a:t>học không có thời gian bao quát học sinh.</a:t>
            </a:r>
          </a:p>
          <a:p>
            <a:pPr algn="just" defTabSz="914400" eaLnBrk="0" fontAlgn="base" hangingPunct="0">
              <a:spcBef>
                <a:spcPct val="0"/>
              </a:spcBef>
              <a:spcAft>
                <a:spcPct val="0"/>
              </a:spcAft>
              <a:defRPr/>
            </a:pP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1933582" y="57150"/>
            <a:ext cx="5618163" cy="863204"/>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defTabSz="914400" eaLnBrk="0" fontAlgn="base" hangingPunct="0">
              <a:spcBef>
                <a:spcPct val="0"/>
              </a:spcBef>
              <a:spcAft>
                <a:spcPct val="0"/>
              </a:spcAft>
              <a:defRPr/>
            </a:pPr>
            <a:r>
              <a:rPr lang="en-US" sz="4000" b="1" dirty="0" smtClean="0">
                <a:solidFill>
                  <a:srgbClr val="FF0000"/>
                </a:solidFill>
                <a:latin typeface="Times New Roman" panose="02020603050405020304" pitchFamily="18" charset="0"/>
                <a:cs typeface="Times New Roman" panose="02020603050405020304" pitchFamily="18" charset="0"/>
              </a:rPr>
              <a:t>KHÓ KHĂN</a:t>
            </a:r>
            <a:endParaRPr lang="en-US" sz="4000" b="1" dirty="0">
              <a:solidFill>
                <a:srgbClr val="FF0000"/>
              </a:solidFill>
              <a:latin typeface="Times New Roman" panose="02020603050405020304" pitchFamily="18" charset="0"/>
              <a:cs typeface="Times New Roman" panose="02020603050405020304" pitchFamily="18" charset="0"/>
            </a:endParaRPr>
          </a:p>
        </p:txBody>
      </p:sp>
      <p:sp>
        <p:nvSpPr>
          <p:cNvPr id="10" name="AutoShape 5"/>
          <p:cNvSpPr>
            <a:spLocks noChangeArrowheads="1"/>
          </p:cNvSpPr>
          <p:nvPr/>
        </p:nvSpPr>
        <p:spPr bwMode="ltGray">
          <a:xfrm>
            <a:off x="533401" y="3181350"/>
            <a:ext cx="8305799" cy="1828800"/>
          </a:xfrm>
          <a:prstGeom prst="roundRect">
            <a:avLst>
              <a:gd name="adj" fmla="val 22019"/>
            </a:avLst>
          </a:prstGeom>
          <a:solidFill>
            <a:schemeClr val="accent3">
              <a:lumMod val="75000"/>
            </a:schemeClr>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defTabSz="914400" eaLnBrk="0" fontAlgn="base" hangingPunct="0">
              <a:spcBef>
                <a:spcPct val="0"/>
              </a:spcBef>
              <a:spcAft>
                <a:spcPct val="0"/>
              </a:spcAft>
              <a:defRPr/>
            </a:pPr>
            <a:endParaRPr lang="en-US" sz="2400" b="1" dirty="0">
              <a:solidFill>
                <a:srgbClr val="000000">
                  <a:lumMod val="75000"/>
                </a:srgbClr>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880110" y="3282611"/>
            <a:ext cx="7806690" cy="1384995"/>
          </a:xfrm>
          <a:prstGeom prst="rect">
            <a:avLst/>
          </a:prstGeom>
          <a:solidFill>
            <a:schemeClr val="accent3">
              <a:lumMod val="75000"/>
            </a:schemeClr>
          </a:solidFill>
          <a:ln>
            <a:noFill/>
          </a:ln>
          <a:extLst/>
        </p:spPr>
        <p:txBody>
          <a:bodyPr wrap="square">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defTabSz="914400" eaLnBrk="0" fontAlgn="base" hangingPunct="0">
              <a:spcBef>
                <a:spcPct val="0"/>
              </a:spcBef>
              <a:spcAft>
                <a:spcPct val="0"/>
              </a:spcAft>
            </a:pPr>
            <a:r>
              <a:rPr lang="en-US" sz="2800" b="1" smtClean="0">
                <a:latin typeface="Times New Roman" pitchFamily="18" charset="0"/>
                <a:cs typeface="Times New Roman" pitchFamily="18" charset="0"/>
              </a:rPr>
              <a:t>4. Vài </a:t>
            </a:r>
            <a:r>
              <a:rPr lang="en-US" sz="2800" b="1" dirty="0" err="1" smtClean="0">
                <a:latin typeface="Times New Roman" pitchFamily="18" charset="0"/>
                <a:cs typeface="Times New Roman" pitchFamily="18" charset="0"/>
              </a:rPr>
              <a:t>phụ</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huynh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chưa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tâm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p>
          <a:p>
            <a:pPr algn="just" defTabSz="914400" eaLnBrk="0" fontAlgn="base" hangingPunct="0">
              <a:spcBef>
                <a:spcPct val="0"/>
              </a:spcBef>
              <a:spcAft>
                <a:spcPct val="0"/>
              </a:spcAft>
            </a:pPr>
            <a:r>
              <a:rPr lang="en-US" sz="2800" b="1" dirty="0" err="1">
                <a:latin typeface="Times New Roman" pitchFamily="18" charset="0"/>
                <a:cs typeface="Times New Roman" pitchFamily="18" charset="0"/>
              </a:rPr>
              <a:t>c</a:t>
            </a:r>
            <a:r>
              <a:rPr lang="en-US" sz="2800" b="1" dirty="0" err="1" smtClean="0">
                <a:latin typeface="Times New Roman" pitchFamily="18" charset="0"/>
                <a:cs typeface="Times New Roman" pitchFamily="18" charset="0"/>
              </a:rPr>
              <a:t>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giao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viên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không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hướng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dẫn</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các</a:t>
            </a:r>
            <a:r>
              <a:rPr lang="en-US" sz="2800" b="1" smtClean="0">
                <a:latin typeface="Times New Roman" pitchFamily="18" charset="0"/>
                <a:cs typeface="Times New Roman" pitchFamily="18" charset="0"/>
              </a:rPr>
              <a:t> em tự </a:t>
            </a:r>
            <a:r>
              <a:rPr lang="en-US" sz="2800" b="1" dirty="0" err="1" smtClean="0">
                <a:latin typeface="Times New Roman" pitchFamily="18" charset="0"/>
                <a:cs typeface="Times New Roman" pitchFamily="18" charset="0"/>
              </a:rPr>
              <a:t>học</a:t>
            </a:r>
            <a:r>
              <a:rPr lang="en-US" sz="2800" b="1" dirty="0" smtClean="0">
                <a:latin typeface="Times New Roman" pitchFamily="18" charset="0"/>
                <a:cs typeface="Times New Roman" pitchFamily="18" charset="0"/>
              </a:rPr>
              <a:t> ở </a:t>
            </a:r>
            <a:r>
              <a:rPr lang="en-US" sz="2800" b="1" dirty="0" err="1" smtClean="0">
                <a:latin typeface="Times New Roman" pitchFamily="18" charset="0"/>
                <a:cs typeface="Times New Roman" pitchFamily="18" charset="0"/>
              </a:rPr>
              <a:t>nhà</a:t>
            </a:r>
            <a:r>
              <a:rPr lang="en-US" sz="2800" b="1" dirty="0">
                <a:latin typeface="Times New Roman" pitchFamily="18" charset="0"/>
                <a:cs typeface="Times New Roman" pitchFamily="18" charset="0"/>
              </a:rPr>
              <a:t>.</a:t>
            </a:r>
          </a:p>
        </p:txBody>
      </p:sp>
    </p:spTree>
    <p:extLst>
      <p:ext uri="{BB962C8B-B14F-4D97-AF65-F5344CB8AC3E}">
        <p14:creationId xmlns:p14="http://schemas.microsoft.com/office/powerpoint/2010/main" val="10673383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in)">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99&quot;/&gt;&lt;/object&gt;&lt;object type=&quot;3&quot; unique_id=&quot;10004&quot;&gt;&lt;property id=&quot;20148&quot; value=&quot;5&quot;/&gt;&lt;property id=&quot;20300&quot; value=&quot;Slide 2&quot;/&gt;&lt;property id=&quot;20307&quot; value=&quot;300&quot;/&gt;&lt;/object&gt;&lt;object type=&quot;3&quot; unique_id=&quot;10005&quot;&gt;&lt;property id=&quot;20148&quot; value=&quot;5&quot;/&gt;&lt;property id=&quot;20300&quot; value=&quot;Slide 3 - &amp;quot;GIÚP MẸ THU HOẠCH TRỨNG GÀ&amp;quot;&quot;/&gt;&lt;property id=&quot;20307&quot; value=&quot;257&quot;/&gt;&lt;/object&gt;&lt;object type=&quot;3&quot; unique_id=&quot;10006&quot;&gt;&lt;property id=&quot;20148&quot; value=&quot;5&quot;/&gt;&lt;property id=&quot;20300&quot; value=&quot;Slide 4&quot;/&gt;&lt;property id=&quot;20307&quot; value=&quot;258&quot;/&gt;&lt;/object&gt;&lt;object type=&quot;3&quot; unique_id=&quot;10007&quot;&gt;&lt;property id=&quot;20148&quot; value=&quot;5&quot;/&gt;&lt;property id=&quot;20300&quot; value=&quot;Slide 5&quot;/&gt;&lt;property id=&quot;20307&quot; value=&quot;259&quot;/&gt;&lt;/object&gt;&lt;object type=&quot;3&quot; unique_id=&quot;10008&quot;&gt;&lt;property id=&quot;20148&quot; value=&quot;5&quot;/&gt;&lt;property id=&quot;20300&quot; value=&quot;Slide 6&quot;/&gt;&lt;property id=&quot;20307&quot; value=&quot;260&quot;/&gt;&lt;/object&gt;&lt;object type=&quot;3&quot; unique_id=&quot;10009&quot;&gt;&lt;property id=&quot;20148&quot; value=&quot;5&quot;/&gt;&lt;property id=&quot;20300&quot; value=&quot;Slide 7&quot;/&gt;&lt;property id=&quot;20307&quot; value=&quot;261&quot;/&gt;&lt;/object&gt;&lt;object type=&quot;3&quot; unique_id=&quot;10010&quot;&gt;&lt;property id=&quot;20148&quot; value=&quot;5&quot;/&gt;&lt;property id=&quot;20300&quot; value=&quot;Slide 8&quot;/&gt;&lt;property id=&quot;20307&quot; value=&quot;262&quot;/&gt;&lt;/object&gt;&lt;object type=&quot;3&quot; unique_id=&quot;10011&quot;&gt;&lt;property id=&quot;20148&quot; value=&quot;5&quot;/&gt;&lt;property id=&quot;20300&quot; value=&quot;Slide 9&quot;/&gt;&lt;property id=&quot;20307&quot; value=&quot;263&quot;/&gt;&lt;/object&gt;&lt;object type=&quot;3&quot; unique_id=&quot;10012&quot;&gt;&lt;property id=&quot;20148&quot; value=&quot;5&quot;/&gt;&lt;property id=&quot;20300&quot; value=&quot;Slide 10&quot;/&gt;&lt;property id=&quot;20307&quot; value=&quot;302&quot;/&gt;&lt;/object&gt;&lt;object type=&quot;3&quot; unique_id=&quot;10013&quot;&gt;&lt;property id=&quot;20148&quot; value=&quot;5&quot;/&gt;&lt;property id=&quot;20300&quot; value=&quot;Slide 11&quot;/&gt;&lt;property id=&quot;20307&quot; value=&quot;303&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301&quot;/&gt;&lt;/object&gt;&lt;object type=&quot;3&quot; unique_id=&quot;10016&quot;&gt;&lt;property id=&quot;20148&quot; value=&quot;5&quot;/&gt;&lt;property id=&quot;20300&quot; value=&quot;Slide 14&quot;/&gt;&lt;property id=&quot;20307&quot; value=&quot;304&quot;/&gt;&lt;/object&gt;&lt;object type=&quot;3&quot; unique_id=&quot;10017&quot;&gt;&lt;property id=&quot;20148&quot; value=&quot;5&quot;/&gt;&lt;property id=&quot;20300&quot; value=&quot;Slide 15&quot;/&gt;&lt;property id=&quot;20307&quot; value=&quot;305&quot;/&gt;&lt;/object&gt;&lt;object type=&quot;3&quot; unique_id=&quot;10018&quot;&gt;&lt;property id=&quot;20148&quot; value=&quot;5&quot;/&gt;&lt;property id=&quot;20300&quot; value=&quot;Slide 16&quot;/&gt;&lt;property id=&quot;20307&quot; value=&quot;306&quot;/&gt;&lt;/object&gt;&lt;object type=&quot;3&quot; unique_id=&quot;10019&quot;&gt;&lt;property id=&quot;20148&quot; value=&quot;5&quot;/&gt;&lt;property id=&quot;20300&quot; value=&quot;Slide 17&quot;/&gt;&lt;property id=&quot;20307&quot; value=&quot;307&quot;/&gt;&lt;/object&gt;&lt;object type=&quot;3&quot; unique_id=&quot;10020&quot;&gt;&lt;property id=&quot;20148&quot; value=&quot;5&quot;/&gt;&lt;property id=&quot;20300&quot; value=&quot;Slide 18&quot;/&gt;&lt;property id=&quot;20307&quot; value=&quot;308&quot;/&gt;&lt;/object&gt;&lt;object type=&quot;3&quot; unique_id=&quot;10021&quot;&gt;&lt;property id=&quot;20148&quot; value=&quot;5&quot;/&gt;&lt;property id=&quot;20300&quot; value=&quot;Slide 19&quot;/&gt;&lt;property id=&quot;20307&quot; value=&quot;309&quot;/&gt;&lt;/object&gt;&lt;object type=&quot;3&quot; unique_id=&quot;10022&quot;&gt;&lt;property id=&quot;20148&quot; value=&quot;5&quot;/&gt;&lt;property id=&quot;20300&quot; value=&quot;Slide 20&quot;/&gt;&lt;property id=&quot;20307&quot; value=&quot;310&quot;/&gt;&lt;/object&gt;&lt;object type=&quot;3&quot; unique_id=&quot;10023&quot;&gt;&lt;property id=&quot;20148&quot; value=&quot;5&quot;/&gt;&lt;property id=&quot;20300&quot; value=&quot;Slide 21&quot;/&gt;&lt;property id=&quot;20307&quot; value=&quot;324&quot;/&gt;&lt;/object&gt;&lt;object type=&quot;3&quot; unique_id=&quot;10024&quot;&gt;&lt;property id=&quot;20148&quot; value=&quot;5&quot;/&gt;&lt;property id=&quot;20300&quot; value=&quot;Slide 22&quot;/&gt;&lt;property id=&quot;20307&quot; value=&quot;311&quot;/&gt;&lt;/object&gt;&lt;object type=&quot;3&quot; unique_id=&quot;10025&quot;&gt;&lt;property id=&quot;20148&quot; value=&quot;5&quot;/&gt;&lt;property id=&quot;20300&quot; value=&quot;Slide 23&quot;/&gt;&lt;property id=&quot;20307&quot; value=&quot;312&quot;/&gt;&lt;/object&gt;&lt;object type=&quot;3&quot; unique_id=&quot;10026&quot;&gt;&lt;property id=&quot;20148&quot; value=&quot;5&quot;/&gt;&lt;property id=&quot;20300&quot; value=&quot;Slide 24&quot;/&gt;&lt;property id=&quot;20307&quot; value=&quot;313&quot;/&gt;&lt;/object&gt;&lt;object type=&quot;3&quot; unique_id=&quot;10027&quot;&gt;&lt;property id=&quot;20148&quot; value=&quot;5&quot;/&gt;&lt;property id=&quot;20300&quot; value=&quot;Slide 25&quot;/&gt;&lt;property id=&quot;20307&quot; value=&quot;314&quot;/&gt;&lt;/object&gt;&lt;object type=&quot;3&quot; unique_id=&quot;10028&quot;&gt;&lt;property id=&quot;20148&quot; value=&quot;5&quot;/&gt;&lt;property id=&quot;20300&quot; value=&quot;Slide 26&quot;/&gt;&lt;property id=&quot;20307&quot; value=&quot;315&quot;/&gt;&lt;/object&gt;&lt;object type=&quot;3&quot; unique_id=&quot;10029&quot;&gt;&lt;property id=&quot;20148&quot; value=&quot;5&quot;/&gt;&lt;property id=&quot;20300&quot; value=&quot;Slide 27&quot;/&gt;&lt;property id=&quot;20307&quot; value=&quot;316&quot;/&gt;&lt;/object&gt;&lt;object type=&quot;3&quot; unique_id=&quot;10030&quot;&gt;&lt;property id=&quot;20148&quot; value=&quot;5&quot;/&gt;&lt;property id=&quot;20300&quot; value=&quot;Slide 28&quot;/&gt;&lt;property id=&quot;20307&quot; value=&quot;280&quot;/&gt;&lt;/object&gt;&lt;object type=&quot;3&quot; unique_id=&quot;10031&quot;&gt;&lt;property id=&quot;20148&quot; value=&quot;5&quot;/&gt;&lt;property id=&quot;20300&quot; value=&quot;Slide 29&quot;/&gt;&lt;property id=&quot;20307&quot; value=&quot;317&quot;/&gt;&lt;/object&gt;&lt;object type=&quot;3&quot; unique_id=&quot;10032&quot;&gt;&lt;property id=&quot;20148&quot; value=&quot;5&quot;/&gt;&lt;property id=&quot;20300&quot; value=&quot;Slide 30&quot;/&gt;&lt;property id=&quot;20307&quot; value=&quot;281&quot;/&gt;&lt;/object&gt;&lt;object type=&quot;3&quot; unique_id=&quot;10033&quot;&gt;&lt;property id=&quot;20148&quot; value=&quot;5&quot;/&gt;&lt;property id=&quot;20300&quot; value=&quot;Slide 31&quot;/&gt;&lt;property id=&quot;20307&quot; value=&quot;318&quot;/&gt;&lt;/object&gt;&lt;object type=&quot;3&quot; unique_id=&quot;10034&quot;&gt;&lt;property id=&quot;20148&quot; value=&quot;5&quot;/&gt;&lt;property id=&quot;20300&quot; value=&quot;Slide 32&quot;/&gt;&lt;property id=&quot;20307&quot; value=&quot;282&quot;/&gt;&lt;/object&gt;&lt;object type=&quot;3&quot; unique_id=&quot;10035&quot;&gt;&lt;property id=&quot;20148&quot; value=&quot;5&quot;/&gt;&lt;property id=&quot;20300&quot; value=&quot;Slide 33&quot;/&gt;&lt;property id=&quot;20307&quot; value=&quot;283&quot;/&gt;&lt;/object&gt;&lt;object type=&quot;3&quot; unique_id=&quot;10044&quot;&gt;&lt;property id=&quot;20148&quot; value=&quot;5&quot;/&gt;&lt;property id=&quot;20300&quot; value=&quot;Slide 34&quot;/&gt;&lt;property id=&quot;20307&quot; value=&quot;326&quot;/&gt;&lt;/object&gt;&lt;object type=&quot;3&quot; unique_id=&quot;10045&quot;&gt;&lt;property id=&quot;20148&quot; value=&quot;5&quot;/&gt;&lt;property id=&quot;20300&quot; value=&quot;Slide 35&quot;/&gt;&lt;property id=&quot;20307&quot; value=&quot;327&quot;/&gt;&lt;/object&gt;&lt;object type=&quot;3&quot; unique_id=&quot;10046&quot;&gt;&lt;property id=&quot;20148&quot; value=&quot;5&quot;/&gt;&lt;property id=&quot;20300&quot; value=&quot;Slide 36&quot;/&gt;&lt;property id=&quot;20307&quot; value=&quot;297&quot;/&gt;&lt;/object&gt;&lt;/object&gt;&lt;object type=&quot;8&quot; unique_id=&quot;10092&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8.1|6.8"/>
</p:tagLst>
</file>

<file path=ppt/tags/tag3.xml><?xml version="1.0" encoding="utf-8"?>
<p:tagLst xmlns:a="http://schemas.openxmlformats.org/drawingml/2006/main" xmlns:r="http://schemas.openxmlformats.org/officeDocument/2006/relationships" xmlns:p="http://schemas.openxmlformats.org/presentationml/2006/main">
  <p:tag name="TIMING" val="|8.1|6.8"/>
</p:tagLst>
</file>

<file path=ppt/theme/theme1.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Office">
      <a:dk1>
        <a:srgbClr val="000000"/>
      </a:dk1>
      <a:lt1>
        <a:srgbClr val="FFFFFF"/>
      </a:lt1>
      <a:dk2>
        <a:srgbClr val="768395"/>
      </a:dk2>
      <a:lt2>
        <a:srgbClr val="F0F0F0"/>
      </a:lt2>
      <a:accent1>
        <a:srgbClr val="B80006"/>
      </a:accent1>
      <a:accent2>
        <a:srgbClr val="F55050"/>
      </a:accent2>
      <a:accent3>
        <a:srgbClr val="FB7B7B"/>
      </a:accent3>
      <a:accent4>
        <a:srgbClr val="FD6666"/>
      </a:accent4>
      <a:accent5>
        <a:srgbClr val="ED2221"/>
      </a:accent5>
      <a:accent6>
        <a:srgbClr val="D22828"/>
      </a:accent6>
      <a:hlink>
        <a:srgbClr val="B8000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1499</TotalTime>
  <Words>1363</Words>
  <Application>Microsoft Office PowerPoint</Application>
  <PresentationFormat>On-screen Show (16:9)</PresentationFormat>
  <Paragraphs>167</Paragraphs>
  <Slides>34</Slides>
  <Notes>7</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34</vt:i4>
      </vt:variant>
    </vt:vector>
  </HeadingPairs>
  <TitlesOfParts>
    <vt:vector size="49" baseType="lpstr">
      <vt:lpstr>微软雅黑</vt:lpstr>
      <vt:lpstr>SimSun</vt:lpstr>
      <vt:lpstr>SimSun</vt:lpstr>
      <vt:lpstr>Arial</vt:lpstr>
      <vt:lpstr>Calibri</vt:lpstr>
      <vt:lpstr>Georgia</vt:lpstr>
      <vt:lpstr>Tahoma</vt:lpstr>
      <vt:lpstr>Times New Roman</vt:lpstr>
      <vt:lpstr>Trebuchet MS</vt:lpstr>
      <vt:lpstr>自定义设计方案</vt:lpstr>
      <vt:lpstr>1_自定义设计方案</vt:lpstr>
      <vt:lpstr>Slipstream</vt:lpstr>
      <vt:lpstr>Default Design</vt:lpstr>
      <vt:lpstr>1_Default Design</vt:lpstr>
      <vt:lpstr>1_Slipstream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GIÚP MẸ THU HOẠCH TRỨNG GÀ</dc:title>
  <dc:creator>Windows User</dc:creator>
  <cp:lastModifiedBy>Windows 10</cp:lastModifiedBy>
  <cp:revision>173</cp:revision>
  <dcterms:created xsi:type="dcterms:W3CDTF">2020-04-27T04:31:41Z</dcterms:created>
  <dcterms:modified xsi:type="dcterms:W3CDTF">2024-04-06T08:13:31Z</dcterms:modified>
</cp:coreProperties>
</file>